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68" y="12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7208A-2D9F-4FE6-884C-AB3B4B65CF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E984AEF-4F11-4CC6-B280-C5FC7A60F2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8A1D636-A7D1-41A4-B744-4DB547531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5D09-D0D4-4933-A0AA-EFCBB4D83FA9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67FA00F-8DBC-4A13-8686-F290FBB88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6C578DC-1BAA-42AA-9EC4-09AF6CFB4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BE58A-AD18-4ABC-AE7A-65C6501B812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2329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6957D8-B053-428A-A66E-EC1F95FFB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C1E51F44-C00F-4FBB-AECA-7D157D5827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1253D1E-0AB7-4AEB-87DE-725DFF415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5D09-D0D4-4933-A0AA-EFCBB4D83FA9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C27523D-8DED-4518-B7CB-8B0195C61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DECDCF2-AB0E-4C6A-84ED-944B523B9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BE58A-AD18-4ABC-AE7A-65C6501B812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206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A11A469E-0CF6-47ED-B23A-9D2972CED4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1FED98F-F33E-466D-B3D0-54A4CB0AE7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873A165-15E7-43B6-AB75-9E49ECA63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5D09-D0D4-4933-A0AA-EFCBB4D83FA9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A701667-E24D-4DB7-9622-B6FEBE484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2E44733-E38F-414A-8424-844840E4B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BE58A-AD18-4ABC-AE7A-65C6501B812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2023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EF932C-CED4-4BDE-9ED3-FCCF24A21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2FE154F-46CB-41CB-A605-894764E21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2BE5ED2-88C6-4E96-A3A7-92171C758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5D09-D0D4-4933-A0AA-EFCBB4D83FA9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E84F5A5-C44F-4033-8211-6B2AA0040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8F2FB98-03B1-4822-8D6F-179C4E775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BE58A-AD18-4ABC-AE7A-65C6501B812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7547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8082B2-49BF-46B8-94C8-7AA1E5E16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C5AB11C-B565-4309-BBCE-1DF653550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4154FD4-D800-4D88-8C48-B126B2193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5D09-D0D4-4933-A0AA-EFCBB4D83FA9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269F63E-1DE6-4B2C-8C3B-CEE8C58BF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70F8EC6-80D2-4B42-94C0-163D7B2F5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BE58A-AD18-4ABC-AE7A-65C6501B812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981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A6EAF1-3A42-4BFD-A888-C96FCC113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2491FD7-4921-42D0-85C3-F833F55FB1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AAD59B3-263E-4579-86DB-93310D2A48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42EF7A0-B860-43B2-A22E-3CE023BC1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5D09-D0D4-4933-A0AA-EFCBB4D83FA9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FAED8D0-653C-4024-B4B3-19638CD49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D8648C3-660B-4DE0-9176-59533A0E4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BE58A-AD18-4ABC-AE7A-65C6501B812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0161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692F9C-C1D3-4631-AE2F-780C94C69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82B2654-827A-4F38-8DD7-91A0EB440F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FEA5E02-647A-4E9A-8F7F-9AF316C8A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672FC867-02DC-428D-9823-A2DE545326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6BB93FDF-01B7-419C-B155-C04576E4F4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11399A92-58F1-41D8-8732-17CB46602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5D09-D0D4-4933-A0AA-EFCBB4D83FA9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57572833-D54C-4F2E-98F6-767A9554D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BDA39FED-F645-4D78-8D12-33E7B09F2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BE58A-AD18-4ABC-AE7A-65C6501B812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6647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7AAACE-DEE5-47F8-9076-6EB5B0230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77A13E5D-9160-4C77-8FE2-46A7B419C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5D09-D0D4-4933-A0AA-EFCBB4D83FA9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DCF6C513-32AD-43C3-9497-40179E0BC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526481C8-DF08-4E6B-9476-4A694A8BA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BE58A-AD18-4ABC-AE7A-65C6501B812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3914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5AE00D0-B8B4-41DD-934F-19616BCCD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5D09-D0D4-4933-A0AA-EFCBB4D83FA9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BF5702FD-7984-439C-A43E-60005D278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B19E4EC-E56A-40A9-A751-D1BD316C3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BE58A-AD18-4ABC-AE7A-65C6501B812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2704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EF70F9-21D2-435B-B85D-5EE968584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CAB1DFB-6979-4FD5-8F92-E9E1D5295E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3E29124-6AFE-4DE9-ABBE-AA8CC302BA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E94618F-3931-481A-BDAC-C2875588F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5D09-D0D4-4933-A0AA-EFCBB4D83FA9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EDFD21A-B06A-4516-8CA9-E431991B4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B426920-DE05-457F-BBDC-7198EFB32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BE58A-AD18-4ABC-AE7A-65C6501B812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9085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5A5133-3A27-4986-BC65-15B35525D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3632F203-6EC0-4CE0-B9BC-107A996DE1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A2F0F953-8455-44D2-AF26-AD22655196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496273D5-DDB5-43B2-9DA2-6319CA481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5D09-D0D4-4933-A0AA-EFCBB4D83FA9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6E20FF46-7632-4BE7-84DA-61F8E9737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704B0FC-B0E4-457C-BC1D-96100A485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BE58A-AD18-4ABC-AE7A-65C6501B812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7205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651C81C0-188B-4033-B3B6-51D3BC096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846C604-3E11-49ED-A3C8-5ACA61A24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ACE301A-B879-4805-92A4-2E7141939D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45D09-D0D4-4933-A0AA-EFCBB4D83FA9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155550B-E67A-4A18-9817-E0D3BCFFA5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8620010-3923-4840-AAC4-B7F3D513DC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BE58A-AD18-4ABC-AE7A-65C6501B812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4706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83C345-FE0A-455B-A5AB-D8D2BCC588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9990" y="1672258"/>
            <a:ext cx="9932020" cy="3264016"/>
          </a:xfrm>
        </p:spPr>
        <p:txBody>
          <a:bodyPr>
            <a:noAutofit/>
          </a:bodyPr>
          <a:lstStyle/>
          <a:p>
            <a:r>
              <a:rPr lang="ru-RU" sz="4000" dirty="0" err="1">
                <a:solidFill>
                  <a:schemeClr val="bg1"/>
                </a:solidFill>
                <a:latin typeface="Arial Black" panose="020B0A04020102020204" pitchFamily="34" charset="0"/>
              </a:rPr>
              <a:t>Результати</a:t>
            </a:r>
            <a:r>
              <a:rPr lang="ru-RU" sz="40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Arial Black" panose="020B0A04020102020204" pitchFamily="34" charset="0"/>
              </a:rPr>
              <a:t>а</a:t>
            </a:r>
            <a:r>
              <a:rPr lang="ru-RU" sz="40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нкетування</a:t>
            </a:r>
            <a:r>
              <a:rPr lang="ru-RU" sz="40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ru-RU" sz="40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науково-педагогічних</a:t>
            </a:r>
            <a:r>
              <a:rPr lang="ru-RU" sz="40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ru-RU" sz="40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працівників</a:t>
            </a:r>
            <a:r>
              <a:rPr lang="ru-RU" sz="40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ru-RU" sz="40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щодо</a:t>
            </a:r>
            <a:r>
              <a:rPr lang="ru-RU" sz="40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ru-RU" sz="40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оцінювання</a:t>
            </a:r>
            <a:r>
              <a:rPr lang="ru-RU" sz="40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ru-RU" sz="40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якості</a:t>
            </a:r>
            <a:r>
              <a:rPr lang="ru-RU" sz="40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ОНП «</a:t>
            </a:r>
            <a:r>
              <a:rPr lang="ru-RU" sz="40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Стоматологія</a:t>
            </a:r>
            <a:r>
              <a:rPr lang="ru-RU" sz="40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» </a:t>
            </a:r>
            <a:r>
              <a:rPr lang="ru-RU" sz="40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Буковинського</a:t>
            </a:r>
            <a:r>
              <a:rPr lang="ru-RU" sz="40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державного </a:t>
            </a:r>
            <a:r>
              <a:rPr lang="ru-RU" sz="40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медичного</a:t>
            </a:r>
            <a:r>
              <a:rPr lang="ru-RU" sz="40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ru-RU" sz="40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університету</a:t>
            </a:r>
            <a:endParaRPr lang="uk-UA" sz="40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234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Діаграма відповідей у Формах. Назва запитання: 1. Наскільки знання випускника даної освітньої програми відповідають сучасним вимогам?. Кількість відповідей: 10 відповідей.">
            <a:extLst>
              <a:ext uri="{FF2B5EF4-FFF2-40B4-BE49-F238E27FC236}">
                <a16:creationId xmlns:a16="http://schemas.microsoft.com/office/drawing/2014/main" id="{F56722CB-49F9-4A32-99FE-8035ABEA8A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6775"/>
            <a:ext cx="12192000" cy="5122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979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Діаграма відповідей у Формах. Назва запитання: 2. Оцініть якості та навички випускників за п’ятибальною шкалою. Кількість відповідей: .">
            <a:extLst>
              <a:ext uri="{FF2B5EF4-FFF2-40B4-BE49-F238E27FC236}">
                <a16:creationId xmlns:a16="http://schemas.microsoft.com/office/drawing/2014/main" id="{B41FA284-9456-455E-B78A-3F198A1884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74825"/>
            <a:ext cx="12192000" cy="3306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9452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Діаграма відповідей у Формах. Назва запитання: 3. Відмітьте три найбільш необхідних складових освітньої програми. Кількість відповідей: 10 відповідей.">
            <a:extLst>
              <a:ext uri="{FF2B5EF4-FFF2-40B4-BE49-F238E27FC236}">
                <a16:creationId xmlns:a16="http://schemas.microsoft.com/office/drawing/2014/main" id="{8417E56B-6C68-4987-A4BE-6E43523763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988"/>
            <a:ext cx="12192000" cy="5788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8047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Діаграма відповідей у Формах. Назва запитання: 4. Чи вважаєте Ви, що необхідно залучати роботодавців до розроблення та модернізації освітніх програм?. Кількість відповідей: 10 відповідей.">
            <a:extLst>
              <a:ext uri="{FF2B5EF4-FFF2-40B4-BE49-F238E27FC236}">
                <a16:creationId xmlns:a16="http://schemas.microsoft.com/office/drawing/2014/main" id="{79828E9E-80AC-4E01-B057-45EAA799CB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750"/>
            <a:ext cx="12192000" cy="5522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8622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FD098F0-61EF-420C-9801-BD194E9437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237" y="0"/>
            <a:ext cx="114435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125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A825E39-97B4-4C45-9F9B-CDF3A932EC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99" y="111488"/>
            <a:ext cx="9096601" cy="674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9501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</Words>
  <Application>Microsoft Office PowerPoint</Application>
  <PresentationFormat>Широкий екран</PresentationFormat>
  <Paragraphs>1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Тема Office</vt:lpstr>
      <vt:lpstr>Результати анкетування науково-педагогічних працівників щодо оцінювання якості ОНП «Стоматологія» Буковинського державного медичного університету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Результати анкетування науково-педагогічних працівників щодо оцінювання якості ОНП «Стоматологія» Буковинського державного медичного університету</dc:title>
  <dc:creator>User</dc:creator>
  <cp:lastModifiedBy>User</cp:lastModifiedBy>
  <cp:revision>1</cp:revision>
  <dcterms:created xsi:type="dcterms:W3CDTF">2025-12-17T14:40:23Z</dcterms:created>
  <dcterms:modified xsi:type="dcterms:W3CDTF">2025-12-17T14:47:09Z</dcterms:modified>
</cp:coreProperties>
</file>