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137AE-0926-4AC6-8806-D14C5F1B0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189F1B1-ABAD-4104-8232-509663FB0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89E288E-827E-4A06-96FE-70787B84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1602D0F-39C8-457C-965F-C9F437D3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ACA33B-D323-48A3-B1A0-D8060DAB2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988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D3E6B-82F7-4B0F-8CD7-68602BBF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B7FAF14-2493-44E9-A4B0-F131F0C20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2489B25-16FC-44D6-A58F-2E33B4899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EE699AD-5E88-47CC-808C-F06A90BB0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8462B99-DEE5-4CE2-8EC2-130EBABA0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3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B9154FB-C552-459E-89A6-A72064AAA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DABA264-63CB-4E26-8E20-11A69C805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A79A749-5913-4469-9F35-281736199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9108E22-9FDF-4241-BE45-EF421F60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7AFFD6D-6069-4989-A725-2BC3AA70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361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4BF9B4-91A1-48E7-A791-48ECB3EF9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010C59D-1F32-4795-8F78-A25590581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E6C3D39-D9F9-481D-AA24-1E75DB37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F893DBA-1125-4FFA-BADB-77EFF906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3751073-D44E-4186-82F7-CC75A4FA7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010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AE6CA-0BD0-470B-9044-FB43A0800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1FC75AC-2510-4D16-A0A6-5FA860146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C8160C6-1DD6-4A0B-AA70-9E9E14C34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1F5EFF5-599E-4F69-A3FB-916B9E4BD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6CD2FF-56B8-4E99-AA58-C79EDD55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33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3EC6F-C361-4B38-9B1A-5A2A76876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85514F-398F-4F7E-8104-F4EE9493D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98F85E8-6F23-4120-A3A4-8CD55FA61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A748CB5-FF17-44BF-A79C-87A5E418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A8BC369-6AB2-4011-A461-25AD7EB3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4F6E676-A5C8-45ED-8657-CB81D5B72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642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27C6C-708F-488A-84CF-1B63E995C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C505C5A-7028-4C84-ACA8-52825BABF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2D3F215-5113-4CD6-BF1F-FEEC7246E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4935BB2-A08F-48F5-96B2-CCFAE41827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C54ECD6-87B4-45C1-A3BA-A933AAE90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BE324AB-236A-4B60-A7D6-9CD9879D0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0AD31BF-3559-41CD-9C54-62ED8882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CA13EE5-F9BE-4479-91F4-9902F037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428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0DD71-AB9E-4C2B-BCA2-14CF57D0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C260763-4B43-4683-AEB0-C0DF0113B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6200EEF-E5EA-42DA-8D16-11F88FB2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03CFFF6-F664-4CB9-80F4-E98FCFD3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493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E123FA9-467B-417F-8F9E-60BD8464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67900D4-0F9D-4129-A78C-3D5E72B9E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50C0D22-BA00-4DB4-B270-B16A788C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959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49EE71-D976-4C15-9665-8EDF377D4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6A0674-86E5-4C47-8447-434C043EA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DE299ED-F011-4B94-AC02-622371C84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B13764B-70AF-4ACE-B2BC-D777123E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CAB84FA-4484-4BFE-B4F2-39F3F8094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85B758A-35CB-46DD-AA89-D9439D23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261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1088BB-8566-4C01-9FED-CD2661AA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DF6B1D9-4D5F-42C7-A0DE-4FD495380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84A1B89-E3B0-4DFB-88F5-6FDB2041A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BDD5B78-7CD2-4885-8A45-C300737E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B06DD22-9B9A-4B7A-A82D-154CE9CA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6DBFAB9-5060-4B3D-8F4E-D9662E78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778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D1005DF-0E16-44F4-86E6-ED350410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F7A6F5E-EB28-4E35-8050-BE86E18F1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636E3E6-2E66-4AEF-963D-CE38FC613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F471-F07B-4775-BE42-CF5E3AADBA71}" type="datetimeFigureOut">
              <a:rPr lang="uk-UA" smtClean="0"/>
              <a:t>17.12.2025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83AF64C-0595-42A6-9C61-CBECE843B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20E1A62-B71D-4830-9131-A8E04D52F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AE88A-B401-416C-A72D-592546FDDB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288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3C345-FE0A-455B-A5AB-D8D2BCC58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990" y="1672258"/>
            <a:ext cx="9932020" cy="3264016"/>
          </a:xfrm>
        </p:spPr>
        <p:txBody>
          <a:bodyPr>
            <a:noAutofit/>
          </a:bodyPr>
          <a:lstStyle/>
          <a:p>
            <a:r>
              <a:rPr lang="ru-RU" sz="40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4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ротодавців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щодо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оцінювання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якості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ОНП «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Стоматологія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»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Буковинського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державного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медичного</a:t>
            </a:r>
            <a:r>
              <a:rPr lang="ru-RU" sz="40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40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університету</a:t>
            </a:r>
            <a:endParaRPr lang="uk-UA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23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1. Які з наведених нижче компетентностей мають, на Вашу думку, найбільший вплив на ефективність професійної діяльності стоматолога та його кар&amp;apos;єрне зростання?. Кількість відповідей: 11 відповідей.">
            <a:extLst>
              <a:ext uri="{FF2B5EF4-FFF2-40B4-BE49-F238E27FC236}">
                <a16:creationId xmlns:a16="http://schemas.microsoft.com/office/drawing/2014/main" id="{FF1DA8C9-339B-4ACC-BEFF-9A7372B45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963"/>
            <a:ext cx="12192000" cy="618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40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2. Чи задоволені Ви рівнем професійної підготовки випускників університету, які працюють у Вас в організації/установі?. Кількість відповідей: 11 відповідей.">
            <a:extLst>
              <a:ext uri="{FF2B5EF4-FFF2-40B4-BE49-F238E27FC236}">
                <a16:creationId xmlns:a16="http://schemas.microsoft.com/office/drawing/2014/main" id="{700E0376-DBF4-482A-AFD1-26222E786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0"/>
            <a:ext cx="12192000" cy="552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11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3. Наскільки Ви зацікавлені в прийомі на роботу випускників ВДНЗ України &quot;Буковинський державний медичний університет&quot; ?. Кількість відповідей: 11 відповідей.">
            <a:extLst>
              <a:ext uri="{FF2B5EF4-FFF2-40B4-BE49-F238E27FC236}">
                <a16:creationId xmlns:a16="http://schemas.microsoft.com/office/drawing/2014/main" id="{22A84A40-EDDD-460B-9D37-C8B56F91D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0"/>
            <a:ext cx="12192000" cy="552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09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4. Дайте оцінку , ВДНЗ України &quot;Буковинський державний медичний університет&quot; як закладу вищої освіти, за такими критеріями:. Кількість відповідей: .">
            <a:extLst>
              <a:ext uri="{FF2B5EF4-FFF2-40B4-BE49-F238E27FC236}">
                <a16:creationId xmlns:a16="http://schemas.microsoft.com/office/drawing/2014/main" id="{C5336055-3083-44B2-B4F3-BAE8779B1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6325"/>
            <a:ext cx="12192000" cy="470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39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783C329-A724-49D7-B177-5E998C6A4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090" y="1790990"/>
            <a:ext cx="12270179" cy="286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477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Office PowerPoint</Application>
  <PresentationFormat>Широкий екран</PresentationFormat>
  <Paragraphs>1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Тема Office</vt:lpstr>
      <vt:lpstr>Результати анкетування ротодавців щодо оцінювання якості ОНП «Стоматологія» Буковинського державного медичного університету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ротодавців щодо оцінювання якості ОНП «Стоматологія» Буковинського державного медичного університету</dc:title>
  <dc:creator>User</dc:creator>
  <cp:lastModifiedBy>User</cp:lastModifiedBy>
  <cp:revision>2</cp:revision>
  <dcterms:created xsi:type="dcterms:W3CDTF">2025-12-17T14:37:02Z</dcterms:created>
  <dcterms:modified xsi:type="dcterms:W3CDTF">2025-12-17T14:40:12Z</dcterms:modified>
</cp:coreProperties>
</file>