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8" y="1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7719D1-30A9-4E69-836E-1DB1EC32A7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1A2B5DC-EBC2-4E27-A2A4-E861EBA3FE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568DCE0-0E9B-4FA1-8649-7FD57EB8B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CA65-5F7B-40BF-97FE-577B4CE85EF4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D38009-481A-468A-8175-7E51A772B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F0BA41-33CA-47E8-8D92-E03AF12D7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8FCB-47B6-4906-A79C-EEE9CB3B456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157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66EAE5-6C6D-495E-8CE7-6A2C223C6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5194826-B67F-46E8-9EE0-BEAD16678F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A82826-80BE-41FF-88FD-3F3FB67A6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CA65-5F7B-40BF-97FE-577B4CE85EF4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BB35F2B-2C66-45C6-80B1-C5FF39CDA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1EE509-CC13-4D07-9276-D07CED706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8FCB-47B6-4906-A79C-EEE9CB3B456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9037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7439E1B-58A7-4753-982E-8DB869AFD1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A053D54-CBA2-4E28-B326-E29C41A3A0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D32B85D-CA78-4F21-A6C2-B8D3B0738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CA65-5F7B-40BF-97FE-577B4CE85EF4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EFCD763-264A-4D0C-80BF-8B6AA3991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5105449-22AB-4AC7-9881-1552018D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8FCB-47B6-4906-A79C-EEE9CB3B456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0173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7D9259-A1C9-4E9E-9CEB-B7C6FF0A2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817D236-F42F-40CD-809A-C31A06802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F3AF24-C655-4CAB-89CE-4A557F6F6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CA65-5F7B-40BF-97FE-577B4CE85EF4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70E0CAA-71D7-4CE9-B3D9-B0A35164C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9EF1477-D6F9-4471-9150-86C7B91A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8FCB-47B6-4906-A79C-EEE9CB3B456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4463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0B029B-D81D-406A-963E-4B368BEEC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6AA817F-90D7-40BD-89A4-88204F998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A3D7D8-B446-4385-AF7D-BFDE5EC84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CA65-5F7B-40BF-97FE-577B4CE85EF4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E217085-B775-41D3-9E6C-00EDD19CA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AB8AF4-C2F3-437B-BC5F-AB7839EA1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8FCB-47B6-4906-A79C-EEE9CB3B456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0874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EA8E00-1383-4891-BF4F-F00E5DA12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774986F-403D-42AC-AF4D-A2C34CF342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B808759-66FF-497E-9B10-4DDD4D15C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600213D-0FEB-4AC7-B999-C5C177129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CA65-5F7B-40BF-97FE-577B4CE85EF4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4B02CD4-E31C-4226-8FF9-DD3653D28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48E8A3D-E77C-446C-8F28-63BB71EAF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8FCB-47B6-4906-A79C-EEE9CB3B456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4994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4195C-2AEC-47CC-8AAC-5ADC6A42B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AC13236-7B7C-40C2-A6EE-AECA85C14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A1ABE4B-7D91-4FCC-A088-00FA498B4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CBAD0CD-0D91-43D9-81A9-FF10478B7F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941F595-07FD-49A5-8D70-C839ACE710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ABCE374A-063F-40AD-82DC-196958304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CA65-5F7B-40BF-97FE-577B4CE85EF4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E54BF04-B8EF-4883-A8CF-55CB1774D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20847A6-7DC9-4BCB-B170-C9E8E7338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8FCB-47B6-4906-A79C-EEE9CB3B456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107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384C6-3E90-4D68-AAD6-4613D2F8F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E9FC447-331A-4459-B596-444473DC2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CA65-5F7B-40BF-97FE-577B4CE85EF4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8B08790-135C-46DE-A8A7-9997BE5E4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FE7841B-D212-4036-822C-F9D5369A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8FCB-47B6-4906-A79C-EEE9CB3B456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7850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EDCDB46-8BD4-4B03-ABF8-CC6507072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CA65-5F7B-40BF-97FE-577B4CE85EF4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43FD9F3-3BB7-4EA7-A4C0-9C9B300E4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E747037-6441-4327-9DAF-0092181A6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8FCB-47B6-4906-A79C-EEE9CB3B456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1301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BBABF1-48B1-428D-8215-2665B7774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7089F3E-F755-407D-AB18-2D29A24D3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7C38161-2850-452C-84F3-A29B0243A9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A9C1350-1481-4A39-8A37-45A6170AD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CA65-5F7B-40BF-97FE-577B4CE85EF4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18E9CF4-F66C-4284-AAC8-CB2F76C8F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6327CDC-DEA7-4AD2-A505-21344A99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8FCB-47B6-4906-A79C-EEE9CB3B456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7990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304F9F-1451-4AF3-B91D-6B48F7D19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62AB10D-5053-4D4C-AE3F-4CC7BA0F5E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2065D0C-210F-4D65-8C72-743F363B9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A44955A-6C2D-4AB8-A8CD-EEDF9C38D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CA65-5F7B-40BF-97FE-577B4CE85EF4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9804E5F-C24C-4F3B-A8AB-E76E404AC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B66433F-CA72-4FCF-9FE5-D26A127CB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8FCB-47B6-4906-A79C-EEE9CB3B456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8411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A27F02D-99E2-4765-B932-D3451F324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791FF04-7DF7-4BDA-AFB6-49E8836C3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E511BE4-9164-475B-9834-0A2F76E8D7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CCA65-5F7B-40BF-97FE-577B4CE85EF4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4AECE34-A30D-4D42-8053-422AE1C6F0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34E4D7B-2B38-406E-A423-D57BEDA148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98FCB-47B6-4906-A79C-EEE9CB3B456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51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83C345-FE0A-455B-A5AB-D8D2BCC588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9990" y="1672258"/>
            <a:ext cx="9932020" cy="3264016"/>
          </a:xfrm>
        </p:spPr>
        <p:txBody>
          <a:bodyPr>
            <a:noAutofit/>
          </a:bodyPr>
          <a:lstStyle/>
          <a:p>
            <a:r>
              <a:rPr lang="ru-RU" sz="4000" dirty="0" err="1">
                <a:solidFill>
                  <a:schemeClr val="bg1"/>
                </a:solidFill>
                <a:latin typeface="Arial Black" panose="020B0A04020102020204" pitchFamily="34" charset="0"/>
              </a:rPr>
              <a:t>Результати</a:t>
            </a:r>
            <a:r>
              <a:rPr lang="ru-RU" sz="4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Arial Black" panose="020B0A04020102020204" pitchFamily="34" charset="0"/>
              </a:rPr>
              <a:t>а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нкетування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роботодавців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Буковинського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державного 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медичного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університету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щодо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оцінювання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якості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ОНП «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Стоматологія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»</a:t>
            </a:r>
            <a:endParaRPr lang="uk-UA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234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Діаграма відповідей у Формах. Назва запитання: Основні фактори, які впливають на працевлаштування випускників БДМУ  у Вашій установі/організації: . Кількість відповідей: 11 відповідей.">
            <a:extLst>
              <a:ext uri="{FF2B5EF4-FFF2-40B4-BE49-F238E27FC236}">
                <a16:creationId xmlns:a16="http://schemas.microsoft.com/office/drawing/2014/main" id="{414EA492-583E-48E2-94D9-5956D919F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219200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632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Діаграма відповідей у Формах. Назва запитання: 2. Чи задоволені Ви рівнем професійної підготовки випускників університету, які працюють у Вас в організації/установі?. Кількість відповідей: 11 відповідей.">
            <a:extLst>
              <a:ext uri="{FF2B5EF4-FFF2-40B4-BE49-F238E27FC236}">
                <a16:creationId xmlns:a16="http://schemas.microsoft.com/office/drawing/2014/main" id="{0722BB37-25B3-4893-9859-472FA3288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219200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77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Діаграма відповідей у Формах. Назва запитання: 4. Дайте оцінку , БДМУ як закладу вищої освіти, за такими критеріями:. Кількість відповідей: .">
            <a:extLst>
              <a:ext uri="{FF2B5EF4-FFF2-40B4-BE49-F238E27FC236}">
                <a16:creationId xmlns:a16="http://schemas.microsoft.com/office/drawing/2014/main" id="{E8DCD5F1-F8C0-4A18-8CC0-27896EB8C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3963"/>
            <a:ext cx="12192000" cy="440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141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іаграма відповідей у Формах. Назва запитання: Вкажіть, будь ласка, Вашу зацікавленість в прийомі на роботу випускників БДМУ. Кількість відповідей: 11 відповідей.">
            <a:extLst>
              <a:ext uri="{FF2B5EF4-FFF2-40B4-BE49-F238E27FC236}">
                <a16:creationId xmlns:a16="http://schemas.microsoft.com/office/drawing/2014/main" id="{CDFCB92C-AE51-4A4B-846A-460765F30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437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іаграма відповідей у Формах. Назва запитання: Оцініть рівень підготовки випускників БДМУ, що працюють у Вашій установі/організації:  . Кількість відповідей: 11 відповідей.">
            <a:extLst>
              <a:ext uri="{FF2B5EF4-FFF2-40B4-BE49-F238E27FC236}">
                <a16:creationId xmlns:a16="http://schemas.microsoft.com/office/drawing/2014/main" id="{C9B8CEA1-6AF1-4A71-BF94-A37D63432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029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іаграма відповідей у Формах. Назва запитання: Чи потрібно було додатково, на робочому місці, навчати наших випускників і формувати в них практичні навички?   &#10;. Кількість відповідей: 11 відповідей.">
            <a:extLst>
              <a:ext uri="{FF2B5EF4-FFF2-40B4-BE49-F238E27FC236}">
                <a16:creationId xmlns:a16="http://schemas.microsoft.com/office/drawing/2014/main" id="{9B8C602D-9407-4127-9C0B-FECF42873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219200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588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іаграма відповідей у Формах. Назва запитання: Оцініть, будь ласка, рівень підготовки за запропонованими критеріями випускників БДМУ за п’ятибальною шкалою (1-5), де: «1» – низький рівень, «5» – високий рівень):. Кількість відповідей: .">
            <a:extLst>
              <a:ext uri="{FF2B5EF4-FFF2-40B4-BE49-F238E27FC236}">
                <a16:creationId xmlns:a16="http://schemas.microsoft.com/office/drawing/2014/main" id="{D257E652-572C-4D50-B5D1-80B1DA702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12192000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534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Діаграма відповідей у Формах. Назва запитання: Оцініть, в загальному, рівень сформованих компетентностей у випускників БДМУ,  потрібних фахівцям для ефективної роботи у Вашій установі/організації: . Кількість відповідей: 11 відповідей.">
            <a:extLst>
              <a:ext uri="{FF2B5EF4-FFF2-40B4-BE49-F238E27FC236}">
                <a16:creationId xmlns:a16="http://schemas.microsoft.com/office/drawing/2014/main" id="{FC0677A4-7C80-4475-AF1C-49272F6E2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219200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415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Діаграма відповідей у Формах. Назва запитання: Оцініть, на Вашу думку, рівень конкурентоспроможності, професіоналізм Ваших працівників-початківців, випускників БДМУ:. Кількість відповідей: 11 відповідей.">
            <a:extLst>
              <a:ext uri="{FF2B5EF4-FFF2-40B4-BE49-F238E27FC236}">
                <a16:creationId xmlns:a16="http://schemas.microsoft.com/office/drawing/2014/main" id="{CE7A9C9C-DEB0-42E1-89FD-CF1B9C452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219200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471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Діаграма відповідей у Формах. Назва запитання: Оцініть, будь ласка, ОНП &quot;Стоматологія&quot; за запропонованими критеріями    за п’ятибальною шкалою (1-5), де: «1» – низький рівень, «5» – високий рівень):. Кількість відповідей: .">
            <a:extLst>
              <a:ext uri="{FF2B5EF4-FFF2-40B4-BE49-F238E27FC236}">
                <a16:creationId xmlns:a16="http://schemas.microsoft.com/office/drawing/2014/main" id="{FAB9E600-BD5F-46A4-9BF2-E5B466F90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6613"/>
            <a:ext cx="12192000" cy="264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119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Діаграма відповідей у Формах. Назва запитання: Оцініть актуальність змісту ОНП для Вашої установи /організації / підприємства . Кількість відповідей: 11 відповідей.">
            <a:extLst>
              <a:ext uri="{FF2B5EF4-FFF2-40B4-BE49-F238E27FC236}">
                <a16:creationId xmlns:a16="http://schemas.microsoft.com/office/drawing/2014/main" id="{D2FD889B-6DDC-4F81-AFE7-706334315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7236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</Words>
  <Application>Microsoft Office PowerPoint</Application>
  <PresentationFormat>Широкий екран</PresentationFormat>
  <Paragraphs>1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Тема Office</vt:lpstr>
      <vt:lpstr>Результати анкетування роботодавців Буковинського державного медичного університету щодо оцінювання якості ОНП «Стоматологія»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Результати анкетування роботодавців Буковинського державного медичного університету щодо оцінювання якості ОНП «Стоматологія»</dc:title>
  <dc:creator>User</dc:creator>
  <cp:lastModifiedBy>User</cp:lastModifiedBy>
  <cp:revision>1</cp:revision>
  <dcterms:created xsi:type="dcterms:W3CDTF">2025-12-17T15:05:15Z</dcterms:created>
  <dcterms:modified xsi:type="dcterms:W3CDTF">2025-12-17T15:08:35Z</dcterms:modified>
</cp:coreProperties>
</file>