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8" y="1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60490C-1F62-4FE0-A9BF-C56AAF76C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DD2F857-4C51-4B96-B15F-B22649ABE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9138E8-2493-4F58-91C0-A0E2C7ADD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0184-3277-4AE1-9D59-605681B712D3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AAB90C5-0090-490B-859C-D3DF5BB9E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37B5B3-3285-48D4-A996-446D14A94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7B99-2693-4D51-A5ED-E6600869FD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723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131A5-A857-44F7-B48A-525AAD966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EA85F14-0698-4455-B78A-166B06D94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F8F2BFF-F74F-43F0-8C74-7FFB6FD32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0184-3277-4AE1-9D59-605681B712D3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9863CDD-C8A0-420B-8AF3-5DFC13842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6F2EE3B-F107-4900-970E-B01E73818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7B99-2693-4D51-A5ED-E6600869FD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1579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0F881A7-0E6C-459E-860F-AA78328CF2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83AC628-046D-4D2D-8DBC-4BAFF4F8F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A6DD8-01FE-4AA4-A509-12DE7BBC9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0184-3277-4AE1-9D59-605681B712D3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4B52E2-F524-4FC6-8650-470F3BF71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079FE41-EBE7-4DD3-90F6-F4FC4E20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7B99-2693-4D51-A5ED-E6600869FD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12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39AB8-2D19-4E87-A675-36B1796D4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DC25F5-1152-4054-8E23-92CB35D02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2E9F172-BB2B-4EA0-B576-719CD3283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0184-3277-4AE1-9D59-605681B712D3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73BC466-BBEE-42A3-B02A-6B688ECA5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916BBE0-11D9-41F5-9D07-E4B58A42D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7B99-2693-4D51-A5ED-E6600869FD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2096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F6DFE5-A587-4671-922C-ABC894DCF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FE54F3C-34A4-4690-B7BD-A5CBCF417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B726500-74BA-46B5-8371-729D57FDF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0184-3277-4AE1-9D59-605681B712D3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E352BA-F672-4A53-A33C-CCEC40678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7206FCB-C0A6-48C4-AF80-62FFC509F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7B99-2693-4D51-A5ED-E6600869FD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2559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61787-71E1-44EA-927B-02FF904C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48C1A5-0719-4C70-8F76-502C916C87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40BD0D0-ABB5-4F6C-AD7A-CD9809DA2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C363C63-5768-4ABA-9590-4B40F5A61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0184-3277-4AE1-9D59-605681B712D3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70A38FB-1B20-4670-BC92-616D072D0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747875C-2404-46B8-A3C1-E54DF5A18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7B99-2693-4D51-A5ED-E6600869FD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72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CDDE0-B9C9-4F64-8D62-3B87014D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8193603-C932-4CD4-8C23-141C43BCE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669D3C5-0017-4B96-8A85-791546415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83EDD88-B266-45CA-9EE2-84FDCF860E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79C1874-A5A5-4EBA-93A9-2D7A5E70C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0203337-1FB2-4AF4-A0BD-493D0B151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0184-3277-4AE1-9D59-605681B712D3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5DBA682-FEED-485B-BF03-526C4782A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CB67F46-F49F-4056-8212-25A3191CC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7B99-2693-4D51-A5ED-E6600869FD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777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A48597-918A-4A42-ADC2-A1299AA5F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F94C48D-EDBF-4402-B7F6-09D81630C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0184-3277-4AE1-9D59-605681B712D3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74FD654-77B5-4864-894A-C99B2D356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E6211E0-9015-4D1F-9501-4EE6DEE3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7B99-2693-4D51-A5ED-E6600869FD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000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A5D341CF-EBB5-4B11-B03B-69632F04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0184-3277-4AE1-9D59-605681B712D3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F3CF36D-39F9-4977-8B06-D74DD9E5B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AF39538-F257-4D7E-94A2-A571FCE84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7B99-2693-4D51-A5ED-E6600869FD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5000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E73E68-F982-4440-AEB8-0116A2EF8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5739A5-8F63-4D17-8BF9-ACF5A6DBA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449A9D0-0511-447B-A37A-F12ADAC61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B0BAA5F-7999-4478-B22B-B2627ADD3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0184-3277-4AE1-9D59-605681B712D3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A4D11AA-6725-4597-A8CD-18B0C698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4E2E030-A1A1-47D8-860F-3A31E69F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7B99-2693-4D51-A5ED-E6600869FD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866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0942A-68C0-4500-9242-D3FA8AAE0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553DDBD-A863-43B4-BDEF-C571B66D25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2D9AA40-349B-4544-B87D-46A1C9EB5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1E8838-5047-45D3-A509-F26324CC4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0184-3277-4AE1-9D59-605681B712D3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74633A8-A890-484F-9E24-0598A2B91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095C1ED-20EE-445F-80D5-149D9971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7B99-2693-4D51-A5ED-E6600869FD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122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8CA190-4D1C-4521-8332-36A243F3B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614355A-B922-41F5-B1DD-38D7EE23C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CF57C87-0E3D-428B-9363-8212C66532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C0184-3277-4AE1-9D59-605681B712D3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E40A08-7968-40EE-8000-A3AC3366C7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16DA77-5673-468B-BDD5-0906940D3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27B99-2693-4D51-A5ED-E6600869FD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428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3C345-FE0A-455B-A5AB-D8D2BCC58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9990" y="1672258"/>
            <a:ext cx="9932020" cy="3264016"/>
          </a:xfrm>
        </p:spPr>
        <p:txBody>
          <a:bodyPr>
            <a:noAutofit/>
          </a:bodyPr>
          <a:lstStyle/>
          <a:p>
            <a:r>
              <a:rPr lang="ru-RU" sz="4000" dirty="0" err="1">
                <a:solidFill>
                  <a:schemeClr val="bg1"/>
                </a:solidFill>
                <a:latin typeface="Arial Black" panose="020B0A04020102020204" pitchFamily="34" charset="0"/>
              </a:rPr>
              <a:t>Результати</a:t>
            </a:r>
            <a:r>
              <a:rPr lang="ru-RU" sz="4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Arial Black" panose="020B0A04020102020204" pitchFamily="34" charset="0"/>
              </a:rPr>
              <a:t>а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нкетування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випусників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Буковинського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державного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медичного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університету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щодо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оцінювання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якості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ОНП «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Стоматологія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»</a:t>
            </a:r>
            <a:endParaRPr lang="uk-UA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234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Діаграма відповідей у Формах. Назва запитання: Чи змінився Ваш професійний статус після захисту дисертації?&#10;. Кількість відповідей: 1 відповідь.">
            <a:extLst>
              <a:ext uri="{FF2B5EF4-FFF2-40B4-BE49-F238E27FC236}">
                <a16:creationId xmlns:a16="http://schemas.microsoft.com/office/drawing/2014/main" id="{D73AF229-9E26-40F2-A81F-97A724583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047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Діаграма відповідей у Формах. Назва запитання: Чи змінився Ваш професійний статус після захисту дисертації?&#10;. Кількість відповідей: 1 відповідь.">
            <a:extLst>
              <a:ext uri="{FF2B5EF4-FFF2-40B4-BE49-F238E27FC236}">
                <a16:creationId xmlns:a16="http://schemas.microsoft.com/office/drawing/2014/main" id="{317F2D42-C1B8-4456-A5FA-FEC1A0F09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864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Діаграма відповідей у Формах. Назва запитання: Чи отримали Ви нові професійні можливості завдяки здобутому науковому ступеню?. Кількість відповідей: 1 відповідь.">
            <a:extLst>
              <a:ext uri="{FF2B5EF4-FFF2-40B4-BE49-F238E27FC236}">
                <a16:creationId xmlns:a16="http://schemas.microsoft.com/office/drawing/2014/main" id="{33CD6560-3BEC-41F1-9A16-48C9DBFC2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729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Діаграма відповідей у Формах. Назва запитання: Чи плануєте Ви продовжувати наукову діяльність?. Кількість відповідей: 1 відповідь.">
            <a:extLst>
              <a:ext uri="{FF2B5EF4-FFF2-40B4-BE49-F238E27FC236}">
                <a16:creationId xmlns:a16="http://schemas.microsoft.com/office/drawing/2014/main" id="{3859D816-D78A-4708-8470-B6069AB96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474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Діаграма відповідей у Формах. Назва запитання: Оцініть, будь ласка, рівень отриманих Вами знань у БДМУ (*оцініть за п’ятибальною шкалою (1-5), де: «1» – низький рівень, «5» – високий рівень):             . Кількість відповідей: .">
            <a:extLst>
              <a:ext uri="{FF2B5EF4-FFF2-40B4-BE49-F238E27FC236}">
                <a16:creationId xmlns:a16="http://schemas.microsoft.com/office/drawing/2014/main" id="{A7A77375-0500-427A-9204-03E191AB6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12192000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516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DCD372-61F9-40CB-8AB6-2D14F2E13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5" y="104971"/>
            <a:ext cx="11249029" cy="664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37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іаграма відповідей у Формах. Назва запитання: Чи сприяє ОНП &quot;Стоматологія&quot; реалізації визначених цілей та результатів навчання?. Кількість відповідей: 1 відповідь.">
            <a:extLst>
              <a:ext uri="{FF2B5EF4-FFF2-40B4-BE49-F238E27FC236}">
                <a16:creationId xmlns:a16="http://schemas.microsoft.com/office/drawing/2014/main" id="{E921EAE6-1114-4FE4-886F-12B6FDD70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941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іаграма відповідей у Формах. Назва запитання: Як би Ви оцінили рівень підтримки з боку наукового керівника?. Кількість відповідей: 1 відповідь.">
            <a:extLst>
              <a:ext uri="{FF2B5EF4-FFF2-40B4-BE49-F238E27FC236}">
                <a16:creationId xmlns:a16="http://schemas.microsoft.com/office/drawing/2014/main" id="{6EE22F43-1F50-4C45-B8BE-1677A74CE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596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іаграма відповідей у Формах. Назва запитання: З якими трудноща ви зіткнулися під час написання дисертації? (Можна вибрати кілька варіантів). Кількість відповідей: 1 відповідь.">
            <a:extLst>
              <a:ext uri="{FF2B5EF4-FFF2-40B4-BE49-F238E27FC236}">
                <a16:creationId xmlns:a16="http://schemas.microsoft.com/office/drawing/2014/main" id="{2793E163-5284-4C87-B2B8-E202B926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963"/>
            <a:ext cx="12192000" cy="618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717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іаграма відповідей у Формах. Назва запитання: Чи задоволені Ви обраною темою дослідження?. Кількість відповідей: 1 відповідь.">
            <a:extLst>
              <a:ext uri="{FF2B5EF4-FFF2-40B4-BE49-F238E27FC236}">
                <a16:creationId xmlns:a16="http://schemas.microsoft.com/office/drawing/2014/main" id="{D51B2FB5-1736-4AE1-8663-61447E5AF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926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іаграма відповідей у Формах. Назва запитання: Які ресурси та інструменти Ви використовували під час написання дисертації? (Можна вибрати кілька варіантів). Кількість відповідей: 1 відповідь.">
            <a:extLst>
              <a:ext uri="{FF2B5EF4-FFF2-40B4-BE49-F238E27FC236}">
                <a16:creationId xmlns:a16="http://schemas.microsoft.com/office/drawing/2014/main" id="{E01F3530-4B44-4F10-A403-0D84DCF49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963"/>
            <a:ext cx="12192000" cy="618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115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Діаграма відповідей у Формах. Назва запитання: Чи відвідували Ви додаткові курси або семінари (іноземні конференції, стажування) під час аспірантури?. Кількість відповідей: 1 відповідь.">
            <a:extLst>
              <a:ext uri="{FF2B5EF4-FFF2-40B4-BE49-F238E27FC236}">
                <a16:creationId xmlns:a16="http://schemas.microsoft.com/office/drawing/2014/main" id="{11B0C17B-A16B-4907-A7DE-BD31FAF06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391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Діаграма відповідей у Формах. Назва запитання: Як би Ви оцінили процес підготовки до захисту?&#10;. Кількість відповідей: 1 відповідь.">
            <a:extLst>
              <a:ext uri="{FF2B5EF4-FFF2-40B4-BE49-F238E27FC236}">
                <a16:creationId xmlns:a16="http://schemas.microsoft.com/office/drawing/2014/main" id="{9974906E-9AFE-4504-8C06-9DFA3D931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07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Діаграма відповідей у Формах. Назва запитання: Які труднощі виникли під час підготовки до захисту? (Можна вибрати кілька варіантів). Кількість відповідей: 1 відповідь.">
            <a:extLst>
              <a:ext uri="{FF2B5EF4-FFF2-40B4-BE49-F238E27FC236}">
                <a16:creationId xmlns:a16="http://schemas.microsoft.com/office/drawing/2014/main" id="{5CECF3F0-4159-4429-89C2-627904E42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988"/>
            <a:ext cx="12192000" cy="578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2935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</Words>
  <Application>Microsoft Office PowerPoint</Application>
  <PresentationFormat>Широкий екран</PresentationFormat>
  <Paragraphs>1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Тема Office</vt:lpstr>
      <vt:lpstr>Результати анкетування випусників Буковинського державного медичного університету щодо оцінювання якості ОНП «Стоматологія»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 анкетування випусників Буковинського державного медичного університету щодо оцінювання якості ОНП «Стоматологія»</dc:title>
  <dc:creator>User</dc:creator>
  <cp:lastModifiedBy>User</cp:lastModifiedBy>
  <cp:revision>1</cp:revision>
  <dcterms:created xsi:type="dcterms:W3CDTF">2025-12-17T16:08:47Z</dcterms:created>
  <dcterms:modified xsi:type="dcterms:W3CDTF">2025-12-17T16:11:27Z</dcterms:modified>
</cp:coreProperties>
</file>