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5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8" y="1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A1C68-031A-4DC5-881E-33E83CB82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5D94954-109A-46D9-B0E4-0A0ED87F5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4FD9F1-68D9-4460-BCE7-8F8B30469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3DFA75-56F3-40F3-9960-EECBA97C2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6A4186-10A8-445B-BABE-3F0DEBAB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035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6358-4FC7-421F-8624-75742402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09EA5B8-B77E-43A5-ADE7-9772B7FE1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9D8910-F95F-4449-AC54-498250B9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51BE24-A59C-4E71-9DE6-3C086B4D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9786C29-D8F1-4E68-86F2-FF9CE6A50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776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EC3E9B1-0F27-4B3E-9F59-18BFC3E6C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E437F06-B6FF-433E-8F3E-1B9B56C62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05B0BC-D72E-480E-8E59-A44069E3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5A7265-F8B0-4E99-8A66-BF76B9FCD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E3B6E4-480D-4F2A-B0CF-B53AD8A9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52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1DAA3-021B-4E4C-85D6-B70E460F1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C5D841-538D-4A1A-906C-887E7912B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BFCF92-7F22-4ACD-B17D-9258518D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579380-A2F9-487D-A575-A17D640A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9067B7-B06D-4076-8520-FFFFFC682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317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E2F4F-AD68-4A9B-961A-C69A171E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FC93A6D-33DF-4B98-9650-26BF0DE14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58F2CF-DA0E-438C-A5EE-EF674DA9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419079-743C-4E63-B587-2F2BC755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1298D-7E6E-41B3-97C9-ABD83B84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839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1A7E3-C8B9-43BA-8D23-E7A0EBBC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FE1577-A46D-4EBE-8FE0-00E8682B5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7BDE017-0B51-4D51-9CF0-15E770B45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FDAB0A-001D-4A88-BC71-B170914B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BDC894C-7CB5-4495-8340-DF45A7CC2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974FC2-580C-42ED-BEEA-BA1796E2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728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CD5F7-D12B-4942-A279-8F9589DE5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F3198C8-3AA1-4B56-901B-0C1D1E75E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385C652-2BA2-4F0F-AE23-AD6A23A68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2A6C43E-0B11-4DA3-BFFB-BCCC3956C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6119BCB-16FC-4432-9003-D914B5AE5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359413D-48F9-42A7-8BB4-CCE50593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8C1DE17-D0F2-4BD4-8910-AD1F012C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1FF873C-BC2B-4C96-851B-7B223F74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349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7F278-962E-477D-BFEB-25E9ABE67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C525A1C-5C54-4200-8C17-4BC1863B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55FFA20-FFF6-4B34-A7C6-FCA030D0D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E026973-387E-4365-9DC9-3C324200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20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2DF39AC-6794-45D1-9AFF-FE8AF1F3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20DE945-7EDD-44B3-BA4F-7F6DC58E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ABA4B7C-0AE7-46A7-86EB-4085501F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906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1BE96-8A57-4163-B1DE-FD868480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CD8E33-3CA0-44E2-B580-6FF681AF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7E2D830-F5CC-4944-95C7-26E7F1405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A8701B-D794-4883-8121-9E74682D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124D46-D4A2-4489-948E-2FE8584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9383BFD-8373-42D7-A58C-7B66BDCF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493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84361-E9FB-4C86-AD38-1EE731C9E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10BD676-EA8A-4ADD-9F5B-0C0BC4994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475700-8A20-4D9E-B0D8-6C59D6B0D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A709306-124C-4F4F-A49F-EA69D105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2FAAAD-DE44-4462-BFE9-DC770A4E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56FFAE2-EF71-4DB3-973A-33E0CAD4D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394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16A43E0-30EF-43BD-9439-88350DC6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1B8C77-A4ED-4BC8-BDD8-6D7068AAE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1F8C17-843C-4675-B0FC-08BE2B7B0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ABC8-FB5C-4C6D-98CF-11C9B83A7B5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BAD892-9BDA-4DEB-8602-672CA62B4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E7E399-7F2C-486C-B7FB-243BACA5A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591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3C345-FE0A-455B-A5AB-D8D2BCC58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990" y="1672258"/>
            <a:ext cx="9932020" cy="3264016"/>
          </a:xfrm>
        </p:spPr>
        <p:txBody>
          <a:bodyPr>
            <a:noAutofit/>
          </a:bodyPr>
          <a:lstStyle/>
          <a:p>
            <a:r>
              <a:rPr lang="ru-RU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Результати</a:t>
            </a:r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нкетування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випусників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Буковинського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державного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медичного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університету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щодо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оцінювання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якості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ОНП «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Стоматологія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»</a:t>
            </a:r>
            <a:endParaRPr lang="uk-UA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3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іаграма відповідей у Формах. Назва запитання: Які труднощі виникли під час підготовки до захисту? (Можна вибрати кілька варіантів). Кількість відповідей: 7 відповідей.">
            <a:extLst>
              <a:ext uri="{FF2B5EF4-FFF2-40B4-BE49-F238E27FC236}">
                <a16:creationId xmlns:a16="http://schemas.microsoft.com/office/drawing/2014/main" id="{EEA11088-0A67-4C8E-977F-5C61DF6C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988"/>
            <a:ext cx="12192000" cy="57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03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іаграма відповідей у Формах. Назва запитання: Чи змінився Ваш професійний статус після захисту дисертації?&#10;. Кількість відповідей: 7 відповідей.">
            <a:extLst>
              <a:ext uri="{FF2B5EF4-FFF2-40B4-BE49-F238E27FC236}">
                <a16:creationId xmlns:a16="http://schemas.microsoft.com/office/drawing/2014/main" id="{65A759FF-6C24-4724-85A0-389C65D92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91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іаграма відповідей у Формах. Назва запитання: Чи отримали Ви нові професійні можливості завдяки здобутому науковому ступеню?. Кількість відповідей: 7 відповідей.">
            <a:extLst>
              <a:ext uri="{FF2B5EF4-FFF2-40B4-BE49-F238E27FC236}">
                <a16:creationId xmlns:a16="http://schemas.microsoft.com/office/drawing/2014/main" id="{2988DBAE-79DA-482D-A61B-FD785FEBB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384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Діаграма відповідей у Формах. Назва запитання: Чи плануєте Ви продовжувати наукову діяльність?. Кількість відповідей: 7 відповідей.">
            <a:extLst>
              <a:ext uri="{FF2B5EF4-FFF2-40B4-BE49-F238E27FC236}">
                <a16:creationId xmlns:a16="http://schemas.microsoft.com/office/drawing/2014/main" id="{215DC6E5-AD67-4108-BA42-AA6951AC9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420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Діаграма відповідей у Формах. Назва запитання: Оцініть, будь ласка, рівень отриманих Вами знань у БДМУ (*оцініть за п’ятибальною шкалою (1-5), де: «1» – низький рівень, «5» – високий рівень):             . Кількість відповідей: .">
            <a:extLst>
              <a:ext uri="{FF2B5EF4-FFF2-40B4-BE49-F238E27FC236}">
                <a16:creationId xmlns:a16="http://schemas.microsoft.com/office/drawing/2014/main" id="{68794ED3-BDD9-4511-A7FB-440BB8261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1219200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61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C612AD-ACDE-4013-8167-588E24C0B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01" y="0"/>
            <a:ext cx="10421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2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іаграма відповідей у Формах. Назва запитання: В якому році ви закінчили навчання на третьому рівні вищої освіти в БДМУ?. Кількість відповідей: 7 відповідей.">
            <a:extLst>
              <a:ext uri="{FF2B5EF4-FFF2-40B4-BE49-F238E27FC236}">
                <a16:creationId xmlns:a16="http://schemas.microsoft.com/office/drawing/2014/main" id="{DE5C2E74-E56F-461C-88D0-40AA9B63F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988"/>
            <a:ext cx="12192000" cy="57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0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іаграма відповідей у Формах. Назва запитання: Чи сприяє ОНП &quot;Стоматологія&quot; реалізації визначених цілей та результатів навчання?. Кількість відповідей: 7 відповідей.">
            <a:extLst>
              <a:ext uri="{FF2B5EF4-FFF2-40B4-BE49-F238E27FC236}">
                <a16:creationId xmlns:a16="http://schemas.microsoft.com/office/drawing/2014/main" id="{C7A6740B-95AB-423D-8A18-36E7C1751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42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іаграма відповідей у Формах. Назва запитання: Як би Ви оцінили рівень підтримки з боку наукового керівника?. Кількість відповідей: 7 відповідей.">
            <a:extLst>
              <a:ext uri="{FF2B5EF4-FFF2-40B4-BE49-F238E27FC236}">
                <a16:creationId xmlns:a16="http://schemas.microsoft.com/office/drawing/2014/main" id="{B5BAF122-81F1-4248-891B-2431D217D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4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іаграма відповідей у Формах. Назва запитання: З якими трудноща ви зіткнулися під час написання дисертації? (Можна вибрати кілька варіантів). Кількість відповідей: 7 відповідей.">
            <a:extLst>
              <a:ext uri="{FF2B5EF4-FFF2-40B4-BE49-F238E27FC236}">
                <a16:creationId xmlns:a16="http://schemas.microsoft.com/office/drawing/2014/main" id="{31B455FC-8859-4998-AEA9-68FCA3BC6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63"/>
            <a:ext cx="12192000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63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іаграма відповідей у Формах. Назва запитання: Чи задоволені Ви обраною темою дослідження?. Кількість відповідей: 7 відповідей.">
            <a:extLst>
              <a:ext uri="{FF2B5EF4-FFF2-40B4-BE49-F238E27FC236}">
                <a16:creationId xmlns:a16="http://schemas.microsoft.com/office/drawing/2014/main" id="{BB69950C-DADA-47E6-BC7B-BA435BC97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51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іаграма відповідей у Формах. Назва запитання: Які ресурси та інструменти Ви використовували під час написання дисертації? (Можна вибрати кілька варіантів). Кількість відповідей: 7 відповідей.">
            <a:extLst>
              <a:ext uri="{FF2B5EF4-FFF2-40B4-BE49-F238E27FC236}">
                <a16:creationId xmlns:a16="http://schemas.microsoft.com/office/drawing/2014/main" id="{9E60EA96-FF89-4AA6-B709-0366C4A0E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63"/>
            <a:ext cx="12192000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49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іаграма відповідей у Формах. Назва запитання: Чи відвідували Ви додаткові курси або семінари (іноземні конференції, стажування) під час аспірантури?. Кількість відповідей: 7 відповідей.">
            <a:extLst>
              <a:ext uri="{FF2B5EF4-FFF2-40B4-BE49-F238E27FC236}">
                <a16:creationId xmlns:a16="http://schemas.microsoft.com/office/drawing/2014/main" id="{46DC7DB8-2C3F-41D0-918B-4403F4AAB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40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іаграма відповідей у Формах. Назва запитання: Як би Ви оцінили процес підготовки до захисту?&#10;. Кількість відповідей: 7 відповідей.">
            <a:extLst>
              <a:ext uri="{FF2B5EF4-FFF2-40B4-BE49-F238E27FC236}">
                <a16:creationId xmlns:a16="http://schemas.microsoft.com/office/drawing/2014/main" id="{86F616B6-BD06-4A9F-9FFF-CBDD0AFFF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823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</Words>
  <Application>Microsoft Office PowerPoint</Application>
  <PresentationFormat>Широкий екран</PresentationFormat>
  <Paragraphs>1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Тема Office</vt:lpstr>
      <vt:lpstr>Результати анкетування випусників Буковинського державного медичного університету щодо оцінювання якості ОНП «Стоматологія»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анкетування випусників Буковинського державного медичного університету щодо оцінювання якості ОНП «Стоматологія»</dc:title>
  <dc:creator>User</dc:creator>
  <cp:lastModifiedBy>User</cp:lastModifiedBy>
  <cp:revision>1</cp:revision>
  <dcterms:created xsi:type="dcterms:W3CDTF">2025-12-17T14:54:52Z</dcterms:created>
  <dcterms:modified xsi:type="dcterms:W3CDTF">2025-12-17T14:58:08Z</dcterms:modified>
</cp:coreProperties>
</file>