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8" y="1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D45A4-6A04-446B-B247-DCBAA03D4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FE9ED1C-9D6D-477A-9624-17A7A8117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AD2476-1394-4F05-AC2E-DFAD9629E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4BB101-3B7E-4661-96E9-E64CA492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323767-59E0-40DB-B095-A24C5E2D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069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0A923-4390-4765-A567-9D684A64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56B9B32-69B7-4C49-BCB7-D352A2A98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D66063-15CF-4CDA-99BC-D447BEA8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39CB22-BE7D-4ECF-8864-33EDA92E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046F6C-77B0-4ABD-B6F6-FACC05E2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997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B539627-892F-47C1-A4CC-3FF79FD1F1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BAE9A8C-1466-4B39-AD97-DBEC878CD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576246-B8EC-4D54-BAA3-44987E12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839EB3-CE97-42DF-A9B7-8FF7CEC3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2817AA-BA7B-4A4C-9C70-88CBA0E65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87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11C95-869E-4014-828D-D33BF19F0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2B1115-6C6F-4E25-94BC-6EB6F5202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C55F0F-A073-4B0C-B752-F4EC599D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1E9C32-6109-45F1-BBB0-E9F08038D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244FAC6-3A11-4E28-B5EA-A02FD48DE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42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04EBA-8E7E-4F00-828F-E4F3BC93D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BA024E-EF18-4681-86C1-048724DE9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9014A2-4FAF-4D97-B7B2-8D69396D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A4E305-7F63-4598-BBA6-2F315F0E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FCB2E-4CEA-48F6-A513-01C598F2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16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95078-B723-4604-A80A-106A89F3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CDBE7F-C896-4B44-B8D9-7605EF297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176C59F-CA5C-4FC6-8B7E-04260C58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510633-39B5-4E42-8FD3-62ED58D3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4301A01-97AA-4BAF-A637-6B15771F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EF73EB-EA67-41F9-8E91-4029CD08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19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B5462-15B0-437A-8CE3-57641AF85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31488F-C56F-4005-9AA2-708DE8483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14EC182-777C-44B5-ACA3-8E74B53CA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90BF6F5-6F6A-4776-B1CE-6985D55F4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427D225-2AD6-46E0-A0CA-6EF90DA1B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DF55578-246B-4D8E-A2D8-9213C2BD6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A4DFC80-EE98-4E77-9DB6-7FB177EA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58A106D-208C-4007-A045-F21797032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000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CD54E-F0F1-492F-B475-1AE39F712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9D25A98-1CAB-4E0E-B641-B07953C90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37A27AD-3E1B-49B7-BF85-E368E422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51F3A45-06CE-4252-9D0D-96A1E813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58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EFB8E80-F168-4684-A68F-29169DA45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233F0F3-A226-42DA-B927-E377B5F0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FE89E78E-1EC6-470D-8304-3A4B8811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73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99F79-365C-40E1-8514-187BBAE3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8AD8EE7-E906-489D-B730-E1BA2F1C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5AB8F1-E900-4DB6-B6E6-5E62C73DC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5E6594-D221-4F6A-80D5-70826C0E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28BEFB-5283-4313-ABE3-D4B96A9F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73F2175-55E3-408C-BFC0-79D4D2B7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667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02141-D0B7-4BCC-9A6C-D25F06BF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EE9C05F-247B-41DA-ABB7-D4427FF64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2CCFFA-F4B7-43FA-AD72-153C28C32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42E8F8F-FA1E-4677-8A32-FC032798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816B42C-9943-440A-B58E-B7CE14B9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51E17B8-8AAF-41E0-B702-130BA2FC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67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FDD9A6-3E93-4EE0-9C10-CB9920DD7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9CB4C28-216E-4E05-8B63-7B1EC44BC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76B65-4DD0-4A08-ADC9-2CC94085C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D55B-6B2D-4429-A995-982CFA8D0E12}" type="datetimeFigureOut">
              <a:rPr lang="uk-UA" smtClean="0"/>
              <a:t>17.12.2025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90CC52-04F9-46FD-AAAA-CB6577E130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17C6A2-8CF4-42A4-BAA3-D47E2A3B2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F865-4E85-4864-BF02-F777277BD8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20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3C345-FE0A-455B-A5AB-D8D2BCC58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9990" y="1672258"/>
            <a:ext cx="9932020" cy="3264016"/>
          </a:xfrm>
        </p:spPr>
        <p:txBody>
          <a:bodyPr>
            <a:no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Результати</a:t>
            </a:r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 Black" panose="020B0A04020102020204" pitchFamily="34" charset="0"/>
              </a:rPr>
              <a:t>а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нкетування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роботодавців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Буковинського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державного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медичного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університету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щодо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оцінювання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якості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 ОНП «</a:t>
            </a:r>
            <a:r>
              <a:rPr lang="ru-RU" sz="4000" b="0" i="0" dirty="0" err="1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Стоматологія</a:t>
            </a:r>
            <a:r>
              <a:rPr lang="ru-RU" sz="40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»</a:t>
            </a:r>
            <a:endParaRPr lang="uk-UA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Основні фактори, які впливають на працевлаштування випускників БДМУ  у Вашій установі/організації: . Кількість відповідей: 9 відповідей.">
            <a:extLst>
              <a:ext uri="{FF2B5EF4-FFF2-40B4-BE49-F238E27FC236}">
                <a16:creationId xmlns:a16="http://schemas.microsoft.com/office/drawing/2014/main" id="{B6738EA4-D1ED-4415-9572-6E1B67BD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7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2. Чи задоволені Ви рівнем професійної підготовки випускників університету, які працюють у Вас в організації/установі?. Кількість відповідей: 9 відповідей.">
            <a:extLst>
              <a:ext uri="{FF2B5EF4-FFF2-40B4-BE49-F238E27FC236}">
                <a16:creationId xmlns:a16="http://schemas.microsoft.com/office/drawing/2014/main" id="{0C1CAEB5-3072-4B06-99ED-E4932EF59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27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іаграма відповідей у Формах. Назва запитання: 4. Дайте оцінку , БДМУ як закладу вищої освіти, за такими критеріями:. Кількість відповідей: .">
            <a:extLst>
              <a:ext uri="{FF2B5EF4-FFF2-40B4-BE49-F238E27FC236}">
                <a16:creationId xmlns:a16="http://schemas.microsoft.com/office/drawing/2014/main" id="{5AF022C0-904C-47F7-AEC9-1EB2B686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12192000" cy="440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9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іаграма відповідей у Формах. Назва запитання: Вкажіть, будь ласка, Вашу зацікавленість в прийомі на роботу випускників БДМУ. Кількість відповідей: 9 відповідей.">
            <a:extLst>
              <a:ext uri="{FF2B5EF4-FFF2-40B4-BE49-F238E27FC236}">
                <a16:creationId xmlns:a16="http://schemas.microsoft.com/office/drawing/2014/main" id="{84FB4CAD-A83E-44A0-8587-4A82B7C53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0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Оцініть рівень підготовки випускників БДМУ, що працюють у Вашій установі/організації:  . Кількість відповідей: 9 відповідей.">
            <a:extLst>
              <a:ext uri="{FF2B5EF4-FFF2-40B4-BE49-F238E27FC236}">
                <a16:creationId xmlns:a16="http://schemas.microsoft.com/office/drawing/2014/main" id="{9C881B63-24E4-49C4-8FAB-CB61A01A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5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Чи потрібно було додатково, на робочому місці, навчати наших випускників і формувати в них практичні навички?   &#10;. Кількість відповідей: 9 відповідей.">
            <a:extLst>
              <a:ext uri="{FF2B5EF4-FFF2-40B4-BE49-F238E27FC236}">
                <a16:creationId xmlns:a16="http://schemas.microsoft.com/office/drawing/2014/main" id="{D396C488-D1CB-4B43-B6BE-1736EFB5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Оцініть, будь ласка, рівень підготовки за запропонованими критеріями випускників БДМУ за п’ятибальною шкалою (1-5), де: «1» – низький рівень, «5» – високий рівень):. Кількість відповідей: .">
            <a:extLst>
              <a:ext uri="{FF2B5EF4-FFF2-40B4-BE49-F238E27FC236}">
                <a16:creationId xmlns:a16="http://schemas.microsoft.com/office/drawing/2014/main" id="{AA25D12F-E51C-4CB3-A544-58EAB5DB0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72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Оцініть, в загальному, рівень сформованих компетентностей у випускників БДМУ,  потрібних фахівцям для ефективної роботи у Вашій установі/організації: . Кількість відповідей: 9 відповідей.">
            <a:extLst>
              <a:ext uri="{FF2B5EF4-FFF2-40B4-BE49-F238E27FC236}">
                <a16:creationId xmlns:a16="http://schemas.microsoft.com/office/drawing/2014/main" id="{E19D218F-1E26-4068-A02C-5139FC90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63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Оцініть, на Вашу думку, рівень конкурентоспроможності, професіоналізм Ваших працівників-початківців, випускників БДМУ:. Кількість відповідей: 9 відповідей.">
            <a:extLst>
              <a:ext uri="{FF2B5EF4-FFF2-40B4-BE49-F238E27FC236}">
                <a16:creationId xmlns:a16="http://schemas.microsoft.com/office/drawing/2014/main" id="{C1D9C15E-2D4C-49F3-A77D-2D997E4B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6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Оцініть, будь ласка, ОНП &quot;Стоматологія&quot; за запропонованими критеріями    за п’ятибальною шкалою (1-5), де: «1» – низький рівень, «5» – високий рівень):. Кількість відповідей: .">
            <a:extLst>
              <a:ext uri="{FF2B5EF4-FFF2-40B4-BE49-F238E27FC236}">
                <a16:creationId xmlns:a16="http://schemas.microsoft.com/office/drawing/2014/main" id="{8D4D5F86-A0BC-4691-B4E9-B1214ADFC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6613"/>
            <a:ext cx="1219200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6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Оцініть актуальність змісту ОНП для Вашої установи /організації / підприємства   (*оцініть за п’ятибальною шкалою (1-5), де: «1» – незадовільно, «5» – відмінно):. Кількість відповідей: 9 відповідей.">
            <a:extLst>
              <a:ext uri="{FF2B5EF4-FFF2-40B4-BE49-F238E27FC236}">
                <a16:creationId xmlns:a16="http://schemas.microsoft.com/office/drawing/2014/main" id="{127B97FE-A0A6-43DF-8F05-E860654F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54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</Words>
  <Application>Microsoft Office PowerPoint</Application>
  <PresentationFormat>Широкий екран</PresentationFormat>
  <Paragraphs>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Тема Office</vt:lpstr>
      <vt:lpstr>Результати анкетування роботодавців Буковинського державного медичного університету щодо оцінювання якості ОНП «Стоматологія»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анкетування роботодавців Буковинського державного медичного університету щодо оцінювання якості ОНП «Стоматологія»</dc:title>
  <dc:creator>User</dc:creator>
  <cp:lastModifiedBy>User</cp:lastModifiedBy>
  <cp:revision>1</cp:revision>
  <dcterms:created xsi:type="dcterms:W3CDTF">2025-12-17T16:03:44Z</dcterms:created>
  <dcterms:modified xsi:type="dcterms:W3CDTF">2025-12-17T16:05:30Z</dcterms:modified>
</cp:coreProperties>
</file>