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Arial Black"/>
      <p:regular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ivPbmAo2VjlvRRlfdSgebmP7lmk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customschemas.google.com/relationships/presentationmetadata" Target="metadata"/><Relationship Id="rId12" Type="http://schemas.openxmlformats.org/officeDocument/2006/relationships/font" Target="fonts/ArialBlack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ий слайд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вертикальний текст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ий заголовок і текст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та вміст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розділу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’єкти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івняння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Лише заголовок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ий слайд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міст і підпис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і підпис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2851E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 Black"/>
              <a:buNone/>
            </a:pPr>
            <a:r>
              <a:rPr lang="uk-UA" sz="32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Результати а</a:t>
            </a:r>
            <a:r>
              <a:rPr b="0" i="0" lang="uk-UA" sz="32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нкетування </a:t>
            </a:r>
            <a:r>
              <a:rPr lang="uk-UA" sz="32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здобувачів вищої освіти третього (освітньо-наукового) рівня вищої освіти щодо якості організації та викладання освітньої  компоненти: "Англійська мова. Upper Intermediate"</a:t>
            </a:r>
            <a:endParaRPr sz="3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Зміст дисципліни відповідав заявленим результатам навчання.. Кількість відповідей: 5 відповідей.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Структура дисципліни була логічною та послідовною  . Кількість відповідей: 5 відповідей." id="94" name="Google Shape;9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Чи задоволені Ви формами та методами навчання ?. Кількість відповідей: 5 відповідей." id="99" name="Google Shape;9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Чи задоволені Ви формами та методами оцінювання ?. Кількість відповідей: 5 відповідей." id="104" name="Google Shape;10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  Обсяг навчального матеріалу був:  . Кількість відповідей: 5 відповідей." id="109" name="Google Shape;109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Загальна оцінка якості викладання освітньої компоненти:&#10;&#10;&#10;. Кількість відповідей: 5 відповідей." id="114" name="Google Shape;11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30225"/>
            <a:ext cx="12192000" cy="57959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2026-01-19T14:05:47Z</dcterms:created>
  <dc:creator>User</dc:creator>
</cp:coreProperties>
</file>