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8" y="1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A1C68-031A-4DC5-881E-33E83CB82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5D94954-109A-46D9-B0E4-0A0ED87F5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4FD9F1-68D9-4460-BCE7-8F8B3046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3DFA75-56F3-40F3-9960-EECBA97C2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6A4186-10A8-445B-BABE-3F0DEBAB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035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6358-4FC7-421F-8624-75742402A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09EA5B8-B77E-43A5-ADE7-9772B7FE1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09D8910-F95F-4449-AC54-498250B95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51BE24-A59C-4E71-9DE6-3C086B4D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786C29-D8F1-4E68-86F2-FF9CE6A5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776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EC3E9B1-0F27-4B3E-9F59-18BFC3E6CD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E437F06-B6FF-433E-8F3E-1B9B56C62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05B0BC-D72E-480E-8E59-A44069E3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5A7265-F8B0-4E99-8A66-BF76B9FC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E3B6E4-480D-4F2A-B0CF-B53AD8A97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752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1DAA3-021B-4E4C-85D6-B70E460F1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C5D841-538D-4A1A-906C-887E7912B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BFCF92-7F22-4ACD-B17D-9258518D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5579380-A2F9-487D-A575-A17D640A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9067B7-B06D-4076-8520-FFFFFC68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317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5E2F4F-AD68-4A9B-961A-C69A171E2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FC93A6D-33DF-4B98-9650-26BF0DE14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58F2CF-DA0E-438C-A5EE-EF674DA9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419079-743C-4E63-B587-2F2BC755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1298D-7E6E-41B3-97C9-ABD83B841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839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1A7E3-C8B9-43BA-8D23-E7A0EBBC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FE1577-A46D-4EBE-8FE0-00E8682B5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7BDE017-0B51-4D51-9CF0-15E770B45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FDAB0A-001D-4A88-BC71-B170914B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BDC894C-7CB5-4495-8340-DF45A7CC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974FC2-580C-42ED-BEEA-BA1796E2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728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CD5F7-D12B-4942-A279-8F9589DE5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3198C8-3AA1-4B56-901B-0C1D1E75E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85C652-2BA2-4F0F-AE23-AD6A23A68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2A6C43E-0B11-4DA3-BFFB-BCCC3956C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6119BCB-16FC-4432-9003-D914B5AE5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359413D-48F9-42A7-8BB4-CCE50593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8C1DE17-D0F2-4BD4-8910-AD1F012C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1FF873C-BC2B-4C96-851B-7B223F74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349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7F278-962E-477D-BFEB-25E9ABE67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C525A1C-5C54-4200-8C17-4BC1863B9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55FFA20-FFF6-4B34-A7C6-FCA030D0D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E026973-387E-4365-9DC9-3C324200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20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2DF39AC-6794-45D1-9AFF-FE8AF1F3D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20DE945-7EDD-44B3-BA4F-7F6DC58E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ABA4B7C-0AE7-46A7-86EB-4085501F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906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1BE96-8A57-4163-B1DE-FD868480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CD8E33-3CA0-44E2-B580-6FF681AF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7E2D830-F5CC-4944-95C7-26E7F1405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A8701B-D794-4883-8121-9E74682D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124D46-D4A2-4489-948E-2FE8584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9383BFD-8373-42D7-A58C-7B66BDCF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93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A84361-E9FB-4C86-AD38-1EE731C9E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10BD676-EA8A-4ADD-9F5B-0C0BC4994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475700-8A20-4D9E-B0D8-6C59D6B0D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A709306-124C-4F4F-A49F-EA69D105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ABC8-FB5C-4C6D-98CF-11C9B83A7B5D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2FAAAD-DE44-4462-BFE9-DC770A4E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56FFAE2-EF71-4DB3-973A-33E0CAD4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94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16A43E0-30EF-43BD-9439-88350DC6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1B8C77-A4ED-4BC8-BDD8-6D7068AAE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1F8C17-843C-4675-B0FC-08BE2B7B0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ABC8-FB5C-4C6D-98CF-11C9B83A7B5D}" type="datetimeFigureOut">
              <a:rPr lang="uk-UA" smtClean="0"/>
              <a:t>08.01.2026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BAD892-9BDA-4DEB-8602-672CA62B4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E7E399-7F2C-486C-B7FB-243BACA5A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01A2-852C-4FE9-9D8F-7B1EBD2486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591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3C345-FE0A-455B-A5AB-D8D2BCC58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990" y="1672258"/>
            <a:ext cx="9932020" cy="3264016"/>
          </a:xfrm>
        </p:spPr>
        <p:txBody>
          <a:bodyPr>
            <a:noAutofit/>
          </a:bodyPr>
          <a:lstStyle/>
          <a:p>
            <a:r>
              <a:rPr lang="ru-RU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Результати</a:t>
            </a:r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нкетування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випусників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Буковинського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державного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медичного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університету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щодо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оцінювання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якості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ОНП «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Стоматологія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»</a:t>
            </a:r>
            <a:endParaRPr lang="uk-UA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3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іаграма відповідей у Формах. Назва запитання: Чи отримали Ви нові професійні можливості завдяки здобутому науковому ступеню?. Кількість відповідей: 9 відповідей.">
            <a:extLst>
              <a:ext uri="{FF2B5EF4-FFF2-40B4-BE49-F238E27FC236}">
                <a16:creationId xmlns:a16="http://schemas.microsoft.com/office/drawing/2014/main" id="{ED12628A-6930-459E-87BA-2551E353A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38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іаграма відповідей у Формах. Назва запитання: Чи плануєте Ви продовжувати наукову діяльність?. Кількість відповідей: 9 відповідей.">
            <a:extLst>
              <a:ext uri="{FF2B5EF4-FFF2-40B4-BE49-F238E27FC236}">
                <a16:creationId xmlns:a16="http://schemas.microsoft.com/office/drawing/2014/main" id="{E335BA94-95D5-46B1-ADFD-0C9B7C08C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3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636685-E21E-4834-A02B-BD5C8F723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67297"/>
            <a:ext cx="12196685" cy="47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4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аграма відповідей у Формах. Назва запитання: В якому році ви закінчили навчання на третьому рівні вищої освіти в БДМУ?. Кількість відповідей: 9 відповідей.">
            <a:extLst>
              <a:ext uri="{FF2B5EF4-FFF2-40B4-BE49-F238E27FC236}">
                <a16:creationId xmlns:a16="http://schemas.microsoft.com/office/drawing/2014/main" id="{5C90891E-9043-44A5-B23D-16F7ED0C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988"/>
            <a:ext cx="12192000" cy="5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2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іаграма відповідей у Формах. Назва запитання: Чи сприяє ОНП &quot;Стоматологія&quot; реалізації визначених цілей та результатів навчання?. Кількість відповідей: 9 відповідей.">
            <a:extLst>
              <a:ext uri="{FF2B5EF4-FFF2-40B4-BE49-F238E27FC236}">
                <a16:creationId xmlns:a16="http://schemas.microsoft.com/office/drawing/2014/main" id="{BC93BBD8-5162-4359-AFED-EE7DF80E4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606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Як би Ви оцінили рівень підтримки з боку наукового керівника?. Кількість відповідей: 9 відповідей.">
            <a:extLst>
              <a:ext uri="{FF2B5EF4-FFF2-40B4-BE49-F238E27FC236}">
                <a16:creationId xmlns:a16="http://schemas.microsoft.com/office/drawing/2014/main" id="{5D03E7E7-47A1-44FC-889F-28F3140D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7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іаграма відповідей у Формах. Назва запитання: Чи задоволені Ви обраною темою дослідження?. Кількість відповідей: 9 відповідей.">
            <a:extLst>
              <a:ext uri="{FF2B5EF4-FFF2-40B4-BE49-F238E27FC236}">
                <a16:creationId xmlns:a16="http://schemas.microsoft.com/office/drawing/2014/main" id="{8D54C1C6-3077-4E85-819C-C03B35186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11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іаграма відповідей у Формах. Назва запитання: Які ресурси та інструменти Ви використовували під час написання дисертації? (Можна вибрати кілька варіантів). Кількість відповідей: 9 відповідей.">
            <a:extLst>
              <a:ext uri="{FF2B5EF4-FFF2-40B4-BE49-F238E27FC236}">
                <a16:creationId xmlns:a16="http://schemas.microsoft.com/office/drawing/2014/main" id="{32E82C72-766A-4A4E-B238-FC469DD34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63"/>
            <a:ext cx="121920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9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іаграма відповідей у Формах. Назва запитання: Чи відвідували Ви додаткові курси або семінари (іноземні конференції, стажування) під час аспірантури?. Кількість відповідей: 9 відповідей.">
            <a:extLst>
              <a:ext uri="{FF2B5EF4-FFF2-40B4-BE49-F238E27FC236}">
                <a16:creationId xmlns:a16="http://schemas.microsoft.com/office/drawing/2014/main" id="{118EEFE5-ACB3-4701-8A0A-CF634995E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45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іаграма відповідей у Формах. Назва запитання: Як би Ви оцінили процес підготовки до захисту?&#10;. Кількість відповідей: 9 відповідей.">
            <a:extLst>
              <a:ext uri="{FF2B5EF4-FFF2-40B4-BE49-F238E27FC236}">
                <a16:creationId xmlns:a16="http://schemas.microsoft.com/office/drawing/2014/main" id="{B5824BC6-23CE-40A4-8893-B2DC181A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22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іаграма відповідей у Формах. Назва запитання: Чи змінився Ваш професійний статус після захисту дисертації?&#10;. Кількість відповідей: 9 відповідей.">
            <a:extLst>
              <a:ext uri="{FF2B5EF4-FFF2-40B4-BE49-F238E27FC236}">
                <a16:creationId xmlns:a16="http://schemas.microsoft.com/office/drawing/2014/main" id="{83ACF89C-1354-4BB7-8F6A-1E2FAA908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52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</Words>
  <Application>Microsoft Office PowerPoint</Application>
  <PresentationFormat>Широкий екран</PresentationFormat>
  <Paragraphs>1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Тема Office</vt:lpstr>
      <vt:lpstr>Результати анкетування випусників Буковинського державного медичного університету щодо оцінювання якості ОНП «Стоматологія»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анкетування випусників Буковинського державного медичного університету щодо оцінювання якості ОНП «Стоматологія»</dc:title>
  <dc:creator>User</dc:creator>
  <cp:lastModifiedBy>User</cp:lastModifiedBy>
  <cp:revision>2</cp:revision>
  <dcterms:created xsi:type="dcterms:W3CDTF">2025-12-17T14:54:52Z</dcterms:created>
  <dcterms:modified xsi:type="dcterms:W3CDTF">2026-01-08T13:07:55Z</dcterms:modified>
</cp:coreProperties>
</file>