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gcRMPhzdgeXgS292pRFr62aCd1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2851E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Результати а</a:t>
            </a:r>
            <a:r>
              <a:rPr b="0" i="0"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нкетування </a:t>
            </a: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здобувачів вищої освіти третього (освітньо-наукового) рівня вищої освіти щодо якості організації та викладання освітньої  компоненти: "Біостатистика"</a:t>
            </a:r>
            <a:endParaRPr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міст дисципліни відповідав заявленим результатам навчання.. Кількість відповідей: 4 відповіді.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Структура дисципліни була логічною та послідовною  . Кількість відповідей: 4 відповіді." id="94" name="Google Shape;9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навчання ?. Кількість відповідей: 4 відповіді." id="99" name="Google Shape;9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оцінювання ?. Кількість відповідей: 4 відповіді." id="104" name="Google Shape;10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  Обсяг навчального матеріалу був:  . Кількість відповідей: 4 відповіді." id="109" name="Google Shape;10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агальна оцінка якості викладання освітньої компоненти:&#10;&#10;&#10;. Кількість відповідей: 4 відповіді." id="114" name="Google Shape;11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30225"/>
            <a:ext cx="12192000" cy="579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2026-01-19T14:05:47Z</dcterms:created>
  <dc:creator>User</dc:creator>
</cp:coreProperties>
</file>