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Arial Black"/>
      <p:regular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hD4eHHYA82KLzaCQit/CCTbn1h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font" Target="fonts/ArialBlack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и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вертикальни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ий заголовок і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та вміс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розділу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’єкти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івняння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ий слайд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міст і підпис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і підпис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2851E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Black"/>
              <a:buNone/>
            </a:pPr>
            <a:r>
              <a:rPr lang="ru-RU" sz="32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Результати а</a:t>
            </a:r>
            <a:r>
              <a:rPr b="0" i="0" lang="ru-RU" sz="32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нкетування </a:t>
            </a:r>
            <a:r>
              <a:rPr lang="ru-RU" sz="32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здобувачів вищої освіти третього (освітньо-наукового) рівня вищої освіти щодо якості організації та викладання освітньої  компоненти: "Презентація та впровадження результатів власного наукового дослідження"</a:t>
            </a:r>
            <a:endParaRPr sz="3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Зміст дисципліни відповідав заявленим результатам навчання.. Кількість відповідей: 5 відповідей.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Структура дисципліни була логічною та послідовною  . Кількість відповідей: 5 відповідей." id="94" name="Google Shape;9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Чи задоволені Ви формами та методами навчання ?. Кількість відповідей: 5 відповідей." id="99" name="Google Shape;9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Чи задоволені Ви формами та методами оцінювання ?. Кількість відповідей: 5 відповідей." id="104" name="Google Shape;10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  Обсяг навчального матеріалу був:  . Кількість відповідей: 5 відповідей." id="109" name="Google Shape;10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Загальна оцінка якості викладання освітньої компоненти:&#10;&#10;&#10;. Кількість відповідей: 5 відповідей." id="114" name="Google Shape;11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30225"/>
            <a:ext cx="12192000" cy="57959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2026-01-19T14:05:47Z</dcterms:created>
  <dc:creator>User</dc:creator>
</cp:coreProperties>
</file>