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gxB5s4AZ9w8Q+Fp7M9DqOuodCv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285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</a:t>
            </a: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здобувачів вищої освіти третього (освітньо-наукового) рівня вищої освіти щодо якості організації та викладання освітньої  компоненти: "Англійська мова. Upper Intermediate"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міст дисципліни відповідав заявленим результатам навчання.. Кількість відповідей: 5 відповідей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Структура дисципліни була логічною та послідовною  . Кількість відповідей: 5 відповідей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навчання ?. Кількість відповідей: 5 відповідей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оцінювання ?. Кількість відповідей: 5 відповідей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  Обсяг навчального матеріалу був:  . Кількість відповідей: 5 відповідей."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агальна оцінка якості викладання освітньої компоненти:&#10;&#10;&#10;. Кількість відповідей: 5 відповідей."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0225"/>
            <a:ext cx="12192000" cy="579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2026-01-19T14:05:47Z</dcterms:created>
  <dc:creator>User</dc:creator>
</cp:coreProperties>
</file>