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A1C68-031A-4DC5-881E-33E83CB8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D94954-109A-46D9-B0E4-0A0ED87F5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4FD9F1-68D9-4460-BCE7-8F8B3046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3DFA75-56F3-40F3-9960-EECBA97C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6A4186-10A8-445B-BABE-3F0DEBA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3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6358-4FC7-421F-8624-75742402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9EA5B8-B77E-43A5-ADE7-9772B7FE1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9D8910-F95F-4449-AC54-498250B9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51BE24-A59C-4E71-9DE6-3C086B4D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786C29-D8F1-4E68-86F2-FF9CE6A5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7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EC3E9B1-0F27-4B3E-9F59-18BFC3E6C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437F06-B6FF-433E-8F3E-1B9B56C6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05B0BC-D72E-480E-8E59-A44069E3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5A7265-F8B0-4E99-8A66-BF76B9FC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E3B6E4-480D-4F2A-B0CF-B53AD8A9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5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DAA3-021B-4E4C-85D6-B70E460F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5D841-538D-4A1A-906C-887E7912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BFCF92-7F22-4ACD-B17D-9258518D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579380-A2F9-487D-A575-A17D640A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9067B7-B06D-4076-8520-FFFFFC68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1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2F4F-AD68-4A9B-961A-C69A171E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93A6D-33DF-4B98-9650-26BF0DE1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58F2CF-DA0E-438C-A5EE-EF674DA9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419079-743C-4E63-B587-2F2BC755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1298D-7E6E-41B3-97C9-ABD83B8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3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A7E3-C8B9-43BA-8D23-E7A0EBBC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FE1577-A46D-4EBE-8FE0-00E8682B5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BDE017-0B51-4D51-9CF0-15E770B45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FDAB0A-001D-4A88-BC71-B170914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DC894C-7CB5-4495-8340-DF45A7CC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974FC2-580C-42ED-BEEA-BA1796E2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2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D5F7-D12B-4942-A279-8F9589DE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3198C8-3AA1-4B56-901B-0C1D1E75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85C652-2BA2-4F0F-AE23-AD6A23A68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2A6C43E-0B11-4DA3-BFFB-BCCC3956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119BCB-16FC-4432-9003-D914B5AE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59413D-48F9-42A7-8BB4-CCE50593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1DE17-D0F2-4BD4-8910-AD1F012C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FF873C-BC2B-4C96-851B-7B223F74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4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F278-962E-477D-BFEB-25E9ABE6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C525A1C-5C54-4200-8C17-4BC1863B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55FFA20-FFF6-4B34-A7C6-FCA030D0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026973-387E-4365-9DC9-3C324200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2DF39AC-6794-45D1-9AFF-FE8AF1F3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0DE945-7EDD-44B3-BA4F-7F6DC58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BA4B7C-0AE7-46A7-86EB-4085501F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06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1BE96-8A57-4163-B1DE-FD868480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CD8E33-3CA0-44E2-B580-6FF681AF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7E2D830-F5CC-4944-95C7-26E7F140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A8701B-D794-4883-8121-9E74682D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124D46-D4A2-4489-948E-2FE8584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383BFD-8373-42D7-A58C-7B66BDC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9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4361-E9FB-4C86-AD38-1EE731C9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0BD676-EA8A-4ADD-9F5B-0C0BC4994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475700-8A20-4D9E-B0D8-6C59D6B0D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709306-124C-4F4F-A49F-EA69D105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2FAAAD-DE44-4462-BFE9-DC770A4E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FFAE2-EF71-4DB3-973A-33E0CAD4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9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16A43E0-30EF-43BD-9439-88350DC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1B8C77-A4ED-4BC8-BDD8-6D7068AA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1F8C17-843C-4675-B0FC-08BE2B7B0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ABC8-FB5C-4C6D-98CF-11C9B83A7B5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BAD892-9BDA-4DEB-8602-672CA62B4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E7E399-7F2C-486C-B7FB-243BACA5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аспірантів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Діаграма відповідей у Формах. Назва запитання: На скільки Ви будете рекомендувати навчання в аспірантурі БДМУ іншим здобувачам?  . Кількість відповідей: 4 відповіді.">
            <a:extLst>
              <a:ext uri="{FF2B5EF4-FFF2-40B4-BE49-F238E27FC236}">
                <a16:creationId xmlns:a16="http://schemas.microsoft.com/office/drawing/2014/main" id="{985D85F0-89B6-484A-94A7-E14D70EF9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29" y="778878"/>
            <a:ext cx="12256565" cy="58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8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Діаграма відповідей у Формах. Назва запитання: Оцініть на скільки  освітньо-наукова програма забезпечує підготовку аспірантів до викладацької діяльності у закладах вищої освіти за спеціальністю?. Кількість відповідей: 4 відповіді.">
            <a:extLst>
              <a:ext uri="{FF2B5EF4-FFF2-40B4-BE49-F238E27FC236}">
                <a16:creationId xmlns:a16="http://schemas.microsoft.com/office/drawing/2014/main" id="{FE6121EC-941D-4D30-BDE1-BAF60E3E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1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Діаграма відповідей у Формах. Назва запитання: Оцініть на скільки  освітньо-наукова програма забезпечує підготовку аспірантів до викладацької діяльності у закладах вищої освіти за спеціальністю?. Кількість відповідей: 4 відповіді.">
            <a:extLst>
              <a:ext uri="{FF2B5EF4-FFF2-40B4-BE49-F238E27FC236}">
                <a16:creationId xmlns:a16="http://schemas.microsoft.com/office/drawing/2014/main" id="{FAEBEC6C-E9FB-4BC4-A8E6-4244D829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4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Діаграма відповідей у Формах. Назва запитання: Оцініть ресурси університету (лабораторії, матеріально-технічна база і т.п. ) достатні для реалізації Вашого наукового дослідження?    . Кількість відповідей: 4 відповіді.">
            <a:extLst>
              <a:ext uri="{FF2B5EF4-FFF2-40B4-BE49-F238E27FC236}">
                <a16:creationId xmlns:a16="http://schemas.microsoft.com/office/drawing/2014/main" id="{CF30A1C3-BF04-4C70-BB70-BA32DFB4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4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Діаграма відповідей у Формах. Назва запитання: Чи Ви знайомі з процедурами дотримання академічної доброчесності у БДМУ (перевірка на плагіат тощо)?. Кількість відповідей: 4 відповіді.">
            <a:extLst>
              <a:ext uri="{FF2B5EF4-FFF2-40B4-BE49-F238E27FC236}">
                <a16:creationId xmlns:a16="http://schemas.microsoft.com/office/drawing/2014/main" id="{5B375361-8CD7-41B1-AF69-45A5664E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23A127-E5CF-4BDA-AAD5-A174BF6B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349362" cy="28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Діаграма відповідей у Формах. Назва запитання: Чому Ви вирішили вступати до аспірантури? (максимум три відповіді). Кількість відповідей: 4 відповіді.">
            <a:extLst>
              <a:ext uri="{FF2B5EF4-FFF2-40B4-BE49-F238E27FC236}">
                <a16:creationId xmlns:a16="http://schemas.microsoft.com/office/drawing/2014/main" id="{CB7648C3-E33A-4452-9356-ABE66A9A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18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Діаграма відповідей у Формах. Назва запитання: Звідки Ви дізнались про можливість вступу до аспірантури БДМУ. Кількість відповідей: 4 відповіді.">
            <a:extLst>
              <a:ext uri="{FF2B5EF4-FFF2-40B4-BE49-F238E27FC236}">
                <a16:creationId xmlns:a16="http://schemas.microsoft.com/office/drawing/2014/main" id="{77942715-56CC-407F-8246-107111EF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2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Діаграма відповідей у Формах. Назва запитання: Оцініть процес вступу до аспірантури (для аспірантів). Зрозумілість вимог до вступників. Кількість відповідей: 4 відповіді.">
            <a:extLst>
              <a:ext uri="{FF2B5EF4-FFF2-40B4-BE49-F238E27FC236}">
                <a16:creationId xmlns:a16="http://schemas.microsoft.com/office/drawing/2014/main" id="{377D03E4-678C-4592-8F08-1A5E6CB7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Діаграма відповідей у Формах. Назва запитання: Як Ви обирали наукового керівника:. Кількість відповідей: 4 відповіді.">
            <a:extLst>
              <a:ext uri="{FF2B5EF4-FFF2-40B4-BE49-F238E27FC236}">
                <a16:creationId xmlns:a16="http://schemas.microsoft.com/office/drawing/2014/main" id="{E58434ED-4E78-4927-9F26-F50458C1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0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Діаграма відповідей у Формах. Назва запитання: Об’єм та наповнення освітньої програми достатній для якісної підготовки доктора філософії?. Кількість відповідей: 4 відповіді.">
            <a:extLst>
              <a:ext uri="{FF2B5EF4-FFF2-40B4-BE49-F238E27FC236}">
                <a16:creationId xmlns:a16="http://schemas.microsoft.com/office/drawing/2014/main" id="{6AD327C9-0CBE-4736-A605-F84102C6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7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Діаграма відповідей у Формах. Назва запитання: Оцініть Ваш рівень задоволеності  методами навчання і викладання ?. Кількість відповідей: 4 відповіді.">
            <a:extLst>
              <a:ext uri="{FF2B5EF4-FFF2-40B4-BE49-F238E27FC236}">
                <a16:creationId xmlns:a16="http://schemas.microsoft.com/office/drawing/2014/main" id="{CEF33988-123F-4599-A13D-E1123069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8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Діаграма відповідей у Формах. Назва запитання: Оцініть чіткість та зрозумілість  критеріїв оцінювання знань аспірантів/здобувачів при вивченні навчальних дисциплін в аспірантурі?. Кількість відповідей: 4 відповіді.">
            <a:extLst>
              <a:ext uri="{FF2B5EF4-FFF2-40B4-BE49-F238E27FC236}">
                <a16:creationId xmlns:a16="http://schemas.microsoft.com/office/drawing/2014/main" id="{F9850161-9AD6-41C4-B987-0D564AD4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71B2-0015-4660-9D52-8EE9AA8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53729-F88E-402A-9234-F314D76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Діаграма відповідей у Формах. Назва запитання: Оцініть Вашу задоволеність рівнем  освітньої, організаційної, інформаційної, консультативної та соціальної підтримки аспірантів/здобувачів?. Кількість відповідей: 4 відповіді.">
            <a:extLst>
              <a:ext uri="{FF2B5EF4-FFF2-40B4-BE49-F238E27FC236}">
                <a16:creationId xmlns:a16="http://schemas.microsoft.com/office/drawing/2014/main" id="{C465C282-11F0-4B57-B579-50AD6C07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03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</Words>
  <Application>Microsoft Office PowerPoint</Application>
  <PresentationFormat>Широкий екран</PresentationFormat>
  <Paragraphs>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Результати анкетування аспірантів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випусників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3</cp:revision>
  <dcterms:created xsi:type="dcterms:W3CDTF">2025-12-17T14:54:52Z</dcterms:created>
  <dcterms:modified xsi:type="dcterms:W3CDTF">2026-02-10T14:58:27Z</dcterms:modified>
</cp:coreProperties>
</file>