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Arial Black" panose="020B0A04020102020204" pitchFamily="3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o3EpecPiMFkQWqhNDMdYTBixX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розділу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 підпис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і підпис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129990" y="1672258"/>
            <a:ext cx="9932020" cy="326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ru-RU" sz="400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Результати</a:t>
            </a:r>
            <a:r>
              <a:rPr lang="ru-RU" sz="40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ru-RU" sz="400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а</a:t>
            </a:r>
            <a:r>
              <a:rPr lang="ru-RU" sz="4000" b="0" i="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нкетування</a:t>
            </a:r>
            <a:r>
              <a:rPr lang="ru-RU" sz="4000" b="0" i="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ru-RU" sz="4000" b="0" i="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роботодавців</a:t>
            </a:r>
            <a:r>
              <a:rPr lang="ru-RU" sz="4000" b="0" i="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ru-RU" sz="4000" b="0" i="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щодо</a:t>
            </a:r>
            <a:r>
              <a:rPr lang="ru-RU" sz="4000" b="0" i="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ru-RU" sz="4000" b="0" i="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оцінювання</a:t>
            </a:r>
            <a:r>
              <a:rPr lang="ru-RU" sz="4000" b="0" i="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ru-RU" sz="4000" b="0" i="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якості</a:t>
            </a:r>
            <a:r>
              <a:rPr lang="ru-RU" sz="4000" b="0" i="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ОНП «</a:t>
            </a:r>
            <a:r>
              <a:rPr lang="ru-RU" sz="4000" b="0" i="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Стоматологія</a:t>
            </a:r>
            <a:r>
              <a:rPr lang="ru-RU" sz="4000" b="0" i="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» </a:t>
            </a:r>
            <a:r>
              <a:rPr lang="ru-RU" sz="4000" b="0" i="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Буковинського</a:t>
            </a:r>
            <a:r>
              <a:rPr lang="ru-RU" sz="4000" b="0" i="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державного </a:t>
            </a:r>
            <a:r>
              <a:rPr lang="ru-RU" sz="4000" b="0" i="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медичного</a:t>
            </a:r>
            <a:r>
              <a:rPr lang="ru-RU" sz="4000" b="0" i="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ru-RU" sz="4000" b="0" i="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університету</a:t>
            </a:r>
            <a:endParaRPr sz="4000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Діаграма відповідей у Формах. Назва запитання: 1. Які з наведених нижче компетентностей мають, на Вашу думку, найбільший вплив на ефективність професійної діяльності стоматолога та його кар&amp;apos;єрне зростання?. Кількість відповідей: 11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4963"/>
            <a:ext cx="12192000" cy="61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 descr="Діаграма відповідей у Формах. Назва запитання: 2. Чи задоволені Ви рівнем професійної підготовки випускників університету, які працюють у Вас в організації/установі?. Кількість відповідей: 11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6750"/>
            <a:ext cx="12192000" cy="552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 descr="Діаграма відповідей у Формах. Назва запитання: 3. Наскільки Ви зацікавлені в прийомі на роботу випускників ВДНЗ України &quot;Буковинський державний медичний університет&quot; ?. Кількість відповідей: 11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6750"/>
            <a:ext cx="12192000" cy="552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 descr="Діаграма відповідей у Формах. Назва запитання: 4. Дайте оцінку , ВДНЗ України &quot;Буковинський державний медичний університет&quot; як закладу вищої освіти, за такими критеріями:. Кількість відповідей: 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325"/>
            <a:ext cx="12192000" cy="470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 l="4034" t="10507" r="4473" b="15495"/>
          <a:stretch/>
        </p:blipFill>
        <p:spPr>
          <a:xfrm>
            <a:off x="0" y="2125987"/>
            <a:ext cx="10875147" cy="260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Широкий екран</PresentationFormat>
  <Paragraphs>1</Paragraphs>
  <Slides>6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Calibri</vt:lpstr>
      <vt:lpstr>Arial</vt:lpstr>
      <vt:lpstr>Arial Black</vt:lpstr>
      <vt:lpstr>Тема Office</vt:lpstr>
      <vt:lpstr>Результати анкетування роботодавців щодо оцінювання якості ОНП «Стоматологія» Буковинського державного медичного університету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анкетування роботодавців щодо оцінювання якості ОНП «Стоматологія» Буковинського державного медичного університету</dc:title>
  <dc:creator>User</dc:creator>
  <cp:lastModifiedBy>User</cp:lastModifiedBy>
  <cp:revision>1</cp:revision>
  <dcterms:created xsi:type="dcterms:W3CDTF">2025-12-17T14:37:02Z</dcterms:created>
  <dcterms:modified xsi:type="dcterms:W3CDTF">2026-02-10T14:35:57Z</dcterms:modified>
</cp:coreProperties>
</file>