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embeddedFontLst>
    <p:embeddedFont>
      <p:font typeface="Arial Black"/>
      <p:regular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io3EpecPiMFkQWqhNDMdYTBixXi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ArialBlack-regular.fntdata"/><Relationship Id="rId10" Type="http://schemas.openxmlformats.org/officeDocument/2006/relationships/slide" Target="slides/slide6.xml"/><Relationship Id="rId12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и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вертикальни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ий заголовок і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та вміс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розділу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’єкти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івняння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ий слайд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міст і підпис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і підпис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F5496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129990" y="1672258"/>
            <a:ext cx="9932020" cy="326401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 Black"/>
              <a:buNone/>
            </a:pPr>
            <a:r>
              <a:rPr lang="ru-RU" sz="40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Результати а</a:t>
            </a:r>
            <a:r>
              <a:rPr b="0" i="0" lang="ru-RU" sz="40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нкетування ротодавців щодо оцінювання якості ОНП «Стоматологія» Буковинського державного медичного університету</a:t>
            </a:r>
            <a:endParaRPr sz="4000">
              <a:solidFill>
                <a:schemeClr val="lt1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1. Які з наведених нижче компетентностей мають, на Вашу думку, найбільший вплив на ефективність професійної діяльності стоматолога та його кар&amp;apos;єрне зростання?. Кількість відповідей: 11 відповідей.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34963"/>
            <a:ext cx="12192000" cy="6188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2. Чи задоволені Ви рівнем професійної підготовки випускників університету, які працюють у Вас в організації/установі?. Кількість відповідей: 11 відповідей." id="94" name="Google Shape;9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66750"/>
            <a:ext cx="12192000" cy="55229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3. Наскільки Ви зацікавлені в прийомі на роботу випускників ВДНЗ України &quot;Буковинський державний медичний університет&quot; ?. Кількість відповідей: 11 відповідей." id="99" name="Google Shape;9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66750"/>
            <a:ext cx="12192000" cy="55229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4. Дайте оцінку , ВДНЗ України &quot;Буковинський державний медичний університет&quot; як закладу вищої освіти, за такими критеріями:. Кількість відповідей: ." id="104" name="Google Shape;10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076325"/>
            <a:ext cx="12192000" cy="47037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/>
          <p:cNvPicPr preferRelativeResize="0"/>
          <p:nvPr/>
        </p:nvPicPr>
        <p:blipFill rotWithShape="1">
          <a:blip r:embed="rId3">
            <a:alphaModFix/>
          </a:blip>
          <a:srcRect b="15495" l="4034" r="4473" t="10507"/>
          <a:stretch/>
        </p:blipFill>
        <p:spPr>
          <a:xfrm>
            <a:off x="0" y="2125987"/>
            <a:ext cx="10875147" cy="26060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2025-12-17T14:37:02Z</dcterms:created>
  <dc:creator>User</dc:creator>
</cp:coreProperties>
</file>