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</p:sldIdLst>
  <p:sldSz cx="12192000" cy="6858000"/>
  <p:notesSz cx="6858000" cy="9144000"/>
  <p:embeddedFontLst>
    <p:embeddedFont>
      <p:font typeface="Arial Black" panose="020B0A04020102020204" pitchFamily="3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g9Bc97cOaZRH3s2ZwQAB7G+qp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вміс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розділу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 підпис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і підпис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129990" y="1672258"/>
            <a:ext cx="9932020" cy="326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ru-RU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Результати а</a:t>
            </a:r>
            <a:r>
              <a:rPr lang="ru-RU" sz="4000" b="0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нкетування науково-педагогічних працівиків Буковинського державного медичного університету щодо оцінювання якості ОНП «Стоматологія»</a:t>
            </a:r>
            <a:endParaRPr sz="4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0" descr="Діаграма відповідей у Формах. Назва запитання: Звідки Ви отримуєте інформацію про можливості підвищення кваліфікації за фахом?&#10;. Кількість відповідей: 18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66775"/>
            <a:ext cx="12192000" cy="5122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1" descr="Діаграма відповідей у Формах. Назва запитання: Чи залучені Ви до розробки, моніторингу, перегляду освітньо-професійних, освітньо-наукових  програм за Вашою спеціальністю? &#10;. Кількість відповідей: 18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6750"/>
            <a:ext cx="12192000" cy="552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2" descr="Діаграма відповідей у Формах. Назва запитання:  Чи враховані Ваші особисті пропозиції щодо формулювання цілей та програмних результатів навчання під час перегляду та/або оновлення змісту освітньої програми?&#10;. Кількість відповідей: 18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6750"/>
            <a:ext cx="12192000" cy="552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3" descr="Діаграма відповідей у Формах. Назва запитання:  Чи враховані Ваші особисті пропозиції щодо формулювання цілей та програмних результатів навчання під час перегляду та/або оновлення змісту освітньої програми?&#10;. Кількість відповідей: 18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6750"/>
            <a:ext cx="12192000" cy="552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4" descr="Діаграма відповідей у Формах. Назва запитання: Чи вважаєте Ви освітню програму за дисципліною, яку Ви викладаєте, відповідною рівню розвитку науки та практики за Вашою спеціальністю?&#10;. Кількість відповідей: 18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6750"/>
            <a:ext cx="12192000" cy="552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5" descr="Діаграма відповідей у Формах. Назва запитання:  Чи відповідають, на Вашу думку, форми і методи навчання та викладання, які використовуються у межах окремих освітніх компонентів вимогам забезпечення якості освіти?  &#10;. Кількість відповідей: 18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6750"/>
            <a:ext cx="12192000" cy="552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6" descr="Діаграма відповідей у Формах. Назва запитання: Чи вважаєте Ви достатнім матеріально-технічне забезпечення для реалізації освітньої програми на Вашій кафедрі? &#10;. Кількість відповідей: 18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6750"/>
            <a:ext cx="12192000" cy="552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7" descr="Діаграма відповідей у Формах. Назва запитання: Чи задовольняє Вас рівень підготовки здобувачів вищої освіти, які навчаються?. Кількість відповідей: 18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66775"/>
            <a:ext cx="12192000" cy="5122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8" descr="Діаграма відповідей у Формах. Назва запитання: Чи вважаєте Ви достатньо ефективним контроль знань здобувачів вищої/післядипломної освіти за результатами викладання дисциплін за  освітньою програмою на кафедрі?&#10;. Кількість відповідей: 18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6750"/>
            <a:ext cx="12192000" cy="552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іаграма відповідей у Формах. Назва запитання: Які Ваші дії у випадку, коли здобувач порушив правила академічної доброчесності?. Кількість відповідей: 18 відповідей.">
            <a:extLst>
              <a:ext uri="{FF2B5EF4-FFF2-40B4-BE49-F238E27FC236}">
                <a16:creationId xmlns:a16="http://schemas.microsoft.com/office/drawing/2014/main" id="{BDBC6F4B-0B0C-45C8-915E-7281DFAA8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Діаграма відповідей у Формах. Назва запитання: Ваша посада:&#10;. Кількість відповідей: 18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66775"/>
            <a:ext cx="12192000" cy="5122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4100" y="974950"/>
            <a:ext cx="12192000" cy="500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 descr="Діаграма відповідей у Формах. Назва запитання: Чи проходили Ви підвищення кваліфікації впродовж останнього календарного року?&#10;. Кількість відповідей: 18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66775"/>
            <a:ext cx="12192000" cy="5122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 descr="Діаграма відповідей у Формах. Назва запитання: Чи вважаєте Ви достатнім виконання лише нормативних вимог для підтримки Вашого кваліфікаційного рівня ?&#10;. Кількість відповідей: 18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6750"/>
            <a:ext cx="12192000" cy="552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 descr="Діаграма відповідей у Формах. Назва запитання: Де Ви, як правило, проходите підвищення кваліфікації ?&#10;. Кількість відповідей: 18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66775"/>
            <a:ext cx="12192000" cy="5122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 descr="Діаграма відповідей у Формах. Назва запитання: Чи задоволені Ви стимулюванням розвитку викладацької майстерності в університеті? (пропонованими заходами, які спрямовані на підвищення кваліфікації)?. Кількість відповідей: 18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6750"/>
            <a:ext cx="12192000" cy="552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 descr="Діаграма відповідей у Формах. Назва запитання: Чи задоволені Ви сприянням професійного розвитку науково-педагогічних працівників в університеті?. Кількість відповідей: 18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6750"/>
            <a:ext cx="12192000" cy="552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8" descr="Діаграма відповідей у Формах. Назва запитання: Чи вважаєте Ви достатнім обсяг і зміст отриманих знань під час підвищення кваліфікації для викладання навчальних дисциплін освітніх програм на Вашій кафедрі?&#10;. Кількість відповідей: 18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6750"/>
            <a:ext cx="12192000" cy="552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9" descr="Діаграма відповідей у Формах. Назва запитання: На яких умовах Ви проходили останнє підвищення кваліфікації?&#10;. Кількість відповідей: 18 відповідей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66775"/>
            <a:ext cx="12192000" cy="5122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Широкий екран</PresentationFormat>
  <Paragraphs>1</Paragraphs>
  <Slides>20</Slides>
  <Notes>20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4" baseType="lpstr">
      <vt:lpstr>Calibri</vt:lpstr>
      <vt:lpstr>Arial</vt:lpstr>
      <vt:lpstr>Arial Black</vt:lpstr>
      <vt:lpstr>Тема Office</vt:lpstr>
      <vt:lpstr>Результати анкетування науково-педагогічних працівиків Буковинського державного медичного університету щодо оцінювання якості ОНП «Стоматологія»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анкетування науково-педагогічних працівиків Буковинського державного медичного університету щодо оцінювання якості ОНП «Стоматологія»</dc:title>
  <dc:creator>User</dc:creator>
  <cp:lastModifiedBy>User</cp:lastModifiedBy>
  <cp:revision>1</cp:revision>
  <dcterms:created xsi:type="dcterms:W3CDTF">2025-12-17T14:58:41Z</dcterms:created>
  <dcterms:modified xsi:type="dcterms:W3CDTF">2026-02-10T14:23:36Z</dcterms:modified>
</cp:coreProperties>
</file>