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rial Black" panose="020B0604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xB5s4AZ9w8Q+Fp7M9DqOuodCv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851E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uk-UA" sz="32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Результати а</a:t>
            </a:r>
            <a:r>
              <a:rPr lang="uk-UA" sz="3200" b="0" i="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нкетування </a:t>
            </a:r>
            <a:r>
              <a:rPr lang="uk-UA" sz="32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здобувачів вищої освіти третього (</a:t>
            </a:r>
            <a:r>
              <a:rPr lang="uk-UA" sz="32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освітньо</a:t>
            </a:r>
            <a:r>
              <a:rPr lang="uk-UA" sz="32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-наукового) рівня вищої освіти щодо якості організації та викладання освітньої  компоненти: ”Теоретичні та практичні аспекти </a:t>
            </a:r>
            <a:r>
              <a:rPr lang="uk-UA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сучасної стоматології"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Діаграма відповідей у Формах. Назва запитання: Зміст дисципліни відповідав заявленим результатам навчання.. Кількість відповідей: 5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3600"/>
            <a:ext cx="12192000" cy="512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Діаграма відповідей у Формах. Назва запитання: Структура дисципліни була логічною та послідовною  . Кількість відповідей: 5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3600"/>
            <a:ext cx="12192000" cy="512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 descr="Діаграма відповідей у Формах. Назва запитання: Чи задоволені Ви формами та методами навчання ?. Кількість відповідей: 5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3600"/>
            <a:ext cx="12192000" cy="512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 descr="Діаграма відповідей у Формах. Назва запитання: Чи задоволені Ви формами та методами оцінювання ?. Кількість відповідей: 5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3600"/>
            <a:ext cx="12192000" cy="512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 descr="Діаграма відповідей у Формах. Назва запитання:   Обсяг навчального матеріалу був:  . Кількість відповідей: 5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3600"/>
            <a:ext cx="12192000" cy="512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 descr="Діаграма відповідей у Формах. Назва запитання: Загальна оцінка якості викладання освітньої компоненти:&#10;&#10;&#10;. Кількість відповідей: 5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0225"/>
            <a:ext cx="12192000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Breitbild</PresentationFormat>
  <Paragraphs>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 Black</vt:lpstr>
      <vt:lpstr>Calibri</vt:lpstr>
      <vt:lpstr>Arial</vt:lpstr>
      <vt:lpstr>Тема Office</vt:lpstr>
      <vt:lpstr>Результати анкетування здобувачів вищої освіти третього (освітньо-наукового) рівня вищої освіти щодо якості організації та викладання освітньої  компоненти: ”Теоретичні та практичні аспекти сучасної стоматології"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здобувачів вищої освіти третього (освітньо-наукового) рівня вищої освіти щодо якості організації та викладання освітньої  компоненти: ”Теоретичні та практичні аспекти сучасної стоматології"</dc:title>
  <dc:creator>User</dc:creator>
  <cp:lastModifiedBy>Microsoft Office User</cp:lastModifiedBy>
  <cp:revision>1</cp:revision>
  <dcterms:created xsi:type="dcterms:W3CDTF">2026-01-19T14:05:47Z</dcterms:created>
  <dcterms:modified xsi:type="dcterms:W3CDTF">2026-03-09T08:45:30Z</dcterms:modified>
</cp:coreProperties>
</file>